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A60AC8D-B167-4551-B13A-916C65F45964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  <p14:section name="Untitled Section" id="{7BCF2037-D632-4410-BD04-E7F0C2A7E66C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A478C8-0DF8-45E5-9934-8A9642E34302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BB6993-209B-4393-B33C-345457DD5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850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B6993-209B-4393-B33C-345457DD54C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247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60ED0-D32B-1C81-480D-C9021ABA21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4157" y="251791"/>
            <a:ext cx="9488556" cy="165652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"Elegy Written in a Country Churchyard by Thomas gray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7ED681-B3EF-C284-787B-E6860B166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6835" y="2107096"/>
            <a:ext cx="11675165" cy="1321904"/>
          </a:xfrm>
        </p:spPr>
        <p:txBody>
          <a:bodyPr>
            <a:normAutofit/>
          </a:bodyPr>
          <a:lstStyle/>
          <a:p>
            <a:pPr algn="ctr"/>
            <a:r>
              <a:rPr lang="ar-IQ" sz="4000" b="1" dirty="0">
                <a:solidFill>
                  <a:schemeClr val="bg1">
                    <a:lumMod val="50000"/>
                  </a:schemeClr>
                </a:solidFill>
              </a:rPr>
              <a:t>م.م ساره حميد </a:t>
            </a:r>
            <a:endParaRPr lang="en-US" sz="40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589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07E2EDD-ED6C-8F01-2826-4C5EB3E07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3191"/>
            <a:ext cx="12430539" cy="6992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651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8BF287-57A4-0C14-E603-36A787C99B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374"/>
            <a:ext cx="12192000" cy="667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531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19FFC67-1B62-425E-FB96-EE255B487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8" y="72013"/>
            <a:ext cx="12019721" cy="678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22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6A52464-119A-CBF4-772C-9EE5B6719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994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A040FF7-EDE9-D5F8-CE29-84FD4FD3F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99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B492A7-5782-4EF6-7E93-72205DC71F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73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849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518FBBF-8348-7C23-0D56-290E671842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78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CB18C5-6AE0-AC21-649C-A91315B70A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20154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88</TotalTime>
  <Words>16</Words>
  <Application>Microsoft Office PowerPoint</Application>
  <PresentationFormat>Widescreen</PresentationFormat>
  <Paragraphs>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Wingdings 3</vt:lpstr>
      <vt:lpstr>Wisp</vt:lpstr>
      <vt:lpstr>"Elegy Written in a Country Churchyard by Thomas gray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Aya aya</dc:creator>
  <cp:lastModifiedBy>Aya aya</cp:lastModifiedBy>
  <cp:revision>2</cp:revision>
  <dcterms:created xsi:type="dcterms:W3CDTF">2024-10-17T11:36:17Z</dcterms:created>
  <dcterms:modified xsi:type="dcterms:W3CDTF">2024-10-25T06:54:59Z</dcterms:modified>
</cp:coreProperties>
</file>