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5" r:id="rId8"/>
    <p:sldId id="268" r:id="rId9"/>
    <p:sldId id="269" r:id="rId10"/>
    <p:sldId id="271" r:id="rId11"/>
    <p:sldId id="273" r:id="rId12"/>
    <p:sldId id="275" r:id="rId13"/>
    <p:sldId id="276" r:id="rId14"/>
    <p:sldId id="277" r:id="rId15"/>
    <p:sldId id="278" r:id="rId16"/>
    <p:sldId id="279" r:id="rId17"/>
    <p:sldId id="281" r:id="rId18"/>
    <p:sldId id="282" r:id="rId19"/>
    <p:sldId id="283" r:id="rId20"/>
    <p:sldId id="284" r:id="rId21"/>
    <p:sldId id="287" r:id="rId22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27D41E-4226-4FCB-82CA-04FE07D27D79}" v="1" dt="2024-10-25T20:12:28.80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66" y="357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ihad N. Abid" userId="759effe66e95c8b9" providerId="LiveId" clId="{0627D41E-4226-4FCB-82CA-04FE07D27D79}"/>
    <pc:docChg chg="modMainMaster">
      <pc:chgData name="jihad N. Abid" userId="759effe66e95c8b9" providerId="LiveId" clId="{0627D41E-4226-4FCB-82CA-04FE07D27D79}" dt="2024-10-25T20:12:28.789" v="0"/>
      <pc:docMkLst>
        <pc:docMk/>
      </pc:docMkLst>
      <pc:sldMasterChg chg="setBg modSldLayout">
        <pc:chgData name="jihad N. Abid" userId="759effe66e95c8b9" providerId="LiveId" clId="{0627D41E-4226-4FCB-82CA-04FE07D27D79}" dt="2024-10-25T20:12:28.789" v="0"/>
        <pc:sldMasterMkLst>
          <pc:docMk/>
          <pc:sldMasterMk cId="0" sldId="2147483648"/>
        </pc:sldMasterMkLst>
        <pc:sldLayoutChg chg="setBg">
          <pc:chgData name="jihad N. Abid" userId="759effe66e95c8b9" providerId="LiveId" clId="{0627D41E-4226-4FCB-82CA-04FE07D27D79}" dt="2024-10-25T20:12:28.789" v="0"/>
          <pc:sldLayoutMkLst>
            <pc:docMk/>
            <pc:sldMasterMk cId="0" sldId="2147483648"/>
            <pc:sldLayoutMk cId="0" sldId="2147483662"/>
          </pc:sldLayoutMkLst>
        </pc:sldLayoutChg>
        <pc:sldLayoutChg chg="setBg">
          <pc:chgData name="jihad N. Abid" userId="759effe66e95c8b9" providerId="LiveId" clId="{0627D41E-4226-4FCB-82CA-04FE07D27D79}" dt="2024-10-25T20:12:28.789" v="0"/>
          <pc:sldLayoutMkLst>
            <pc:docMk/>
            <pc:sldMasterMk cId="0" sldId="2147483648"/>
            <pc:sldLayoutMk cId="0" sldId="2147483664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250" b="1" i="0">
                <a:solidFill>
                  <a:srgbClr val="233C4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13664">
              <a:lnSpc>
                <a:spcPts val="1240"/>
              </a:lnSpc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50" b="1" i="0">
                <a:solidFill>
                  <a:srgbClr val="233C4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1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13664">
              <a:lnSpc>
                <a:spcPts val="1240"/>
              </a:lnSpc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50" b="1" i="0">
                <a:solidFill>
                  <a:srgbClr val="233C4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13664">
              <a:lnSpc>
                <a:spcPts val="1240"/>
              </a:lnSpc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50" b="1" i="0">
                <a:solidFill>
                  <a:srgbClr val="233C4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13664">
              <a:lnSpc>
                <a:spcPts val="1240"/>
              </a:lnSpc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13664">
              <a:lnSpc>
                <a:spcPts val="1240"/>
              </a:lnSpc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266700" y="266699"/>
            <a:ext cx="11658600" cy="6343650"/>
          </a:xfrm>
          <a:custGeom>
            <a:avLst/>
            <a:gdLst/>
            <a:ahLst/>
            <a:cxnLst/>
            <a:rect l="l" t="t" r="r" b="b"/>
            <a:pathLst>
              <a:path w="11658600" h="6343650">
                <a:moveTo>
                  <a:pt x="11658600" y="261747"/>
                </a:moveTo>
                <a:lnTo>
                  <a:pt x="11396853" y="261747"/>
                </a:lnTo>
                <a:lnTo>
                  <a:pt x="11396853" y="6081903"/>
                </a:lnTo>
                <a:lnTo>
                  <a:pt x="11658600" y="6081903"/>
                </a:lnTo>
                <a:lnTo>
                  <a:pt x="11658600" y="261747"/>
                </a:lnTo>
                <a:close/>
              </a:path>
              <a:path w="11658600" h="6343650">
                <a:moveTo>
                  <a:pt x="11658600" y="0"/>
                </a:moveTo>
                <a:lnTo>
                  <a:pt x="0" y="0"/>
                </a:lnTo>
                <a:lnTo>
                  <a:pt x="0" y="261620"/>
                </a:lnTo>
                <a:lnTo>
                  <a:pt x="0" y="6082030"/>
                </a:lnTo>
                <a:lnTo>
                  <a:pt x="0" y="6343650"/>
                </a:lnTo>
                <a:lnTo>
                  <a:pt x="11658600" y="6343650"/>
                </a:lnTo>
                <a:lnTo>
                  <a:pt x="11658600" y="6082030"/>
                </a:lnTo>
                <a:lnTo>
                  <a:pt x="261747" y="6082030"/>
                </a:lnTo>
                <a:lnTo>
                  <a:pt x="261747" y="261620"/>
                </a:lnTo>
                <a:lnTo>
                  <a:pt x="11658600" y="261620"/>
                </a:lnTo>
                <a:lnTo>
                  <a:pt x="116586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5587" y="676910"/>
            <a:ext cx="5490210" cy="1079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250" b="1" i="0">
                <a:solidFill>
                  <a:srgbClr val="233C4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58214" y="1919287"/>
            <a:ext cx="9756775" cy="308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341481" y="6053137"/>
            <a:ext cx="242442" cy="177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13664">
              <a:lnSpc>
                <a:spcPts val="1240"/>
              </a:lnSpc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jp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5.jpg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2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700" y="266699"/>
            <a:ext cx="11658600" cy="6343650"/>
          </a:xfrm>
          <a:custGeom>
            <a:avLst/>
            <a:gdLst/>
            <a:ahLst/>
            <a:cxnLst/>
            <a:rect l="l" t="t" r="r" b="b"/>
            <a:pathLst>
              <a:path w="11658600" h="6343650">
                <a:moveTo>
                  <a:pt x="11658600" y="261747"/>
                </a:moveTo>
                <a:lnTo>
                  <a:pt x="11396853" y="261747"/>
                </a:lnTo>
                <a:lnTo>
                  <a:pt x="11396853" y="6081903"/>
                </a:lnTo>
                <a:lnTo>
                  <a:pt x="11658600" y="6081903"/>
                </a:lnTo>
                <a:lnTo>
                  <a:pt x="11658600" y="261747"/>
                </a:lnTo>
                <a:close/>
              </a:path>
              <a:path w="11658600" h="6343650">
                <a:moveTo>
                  <a:pt x="11658600" y="0"/>
                </a:moveTo>
                <a:lnTo>
                  <a:pt x="0" y="0"/>
                </a:lnTo>
                <a:lnTo>
                  <a:pt x="0" y="261620"/>
                </a:lnTo>
                <a:lnTo>
                  <a:pt x="0" y="6082030"/>
                </a:lnTo>
                <a:lnTo>
                  <a:pt x="0" y="6343650"/>
                </a:lnTo>
                <a:lnTo>
                  <a:pt x="11658600" y="6343650"/>
                </a:lnTo>
                <a:lnTo>
                  <a:pt x="11658600" y="6082030"/>
                </a:lnTo>
                <a:lnTo>
                  <a:pt x="261747" y="6082030"/>
                </a:lnTo>
                <a:lnTo>
                  <a:pt x="261747" y="261620"/>
                </a:lnTo>
                <a:lnTo>
                  <a:pt x="11658600" y="261620"/>
                </a:lnTo>
                <a:lnTo>
                  <a:pt x="116586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62200" y="1456308"/>
            <a:ext cx="7718425" cy="845103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5400" spc="-5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Biosafety</a:t>
            </a:r>
            <a:r>
              <a:rPr sz="5400" spc="-34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5400" spc="-3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Barriers</a:t>
            </a:r>
            <a:r>
              <a:rPr sz="5400" spc="-229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5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sz="5400" spc="-12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5400" spc="-1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Labs</a:t>
            </a:r>
            <a:endParaRPr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3664">
              <a:lnSpc>
                <a:spcPts val="1240"/>
              </a:lnSpc>
            </a:pPr>
            <a:fld id="{81D60167-4931-47E6-BA6A-407CBD079E47}" type="slidenum">
              <a:rPr spc="-50" dirty="0"/>
              <a:t>1</a:t>
            </a:fld>
            <a:endParaRPr spc="-50" dirty="0"/>
          </a:p>
        </p:txBody>
      </p:sp>
      <p:sp>
        <p:nvSpPr>
          <p:cNvPr id="4" name="object 4"/>
          <p:cNvSpPr txBox="1"/>
          <p:nvPr/>
        </p:nvSpPr>
        <p:spPr>
          <a:xfrm>
            <a:off x="2189480" y="2301411"/>
            <a:ext cx="7813040" cy="318869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002665">
              <a:lnSpc>
                <a:spcPct val="100000"/>
              </a:lnSpc>
              <a:spcBef>
                <a:spcPts val="105"/>
              </a:spcBef>
            </a:pPr>
            <a:endParaRPr lang="en-US" sz="3200" b="1" spc="-35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02665">
              <a:lnSpc>
                <a:spcPct val="100000"/>
              </a:lnSpc>
              <a:spcBef>
                <a:spcPts val="105"/>
              </a:spcBef>
            </a:pPr>
            <a:r>
              <a:rPr sz="3200" b="1" spc="-35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Personal</a:t>
            </a:r>
            <a:r>
              <a:rPr sz="3200" b="1" spc="-2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spc="-4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protective</a:t>
            </a:r>
            <a:r>
              <a:rPr sz="3200" b="1" spc="-17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spc="-25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equipments</a:t>
            </a:r>
            <a:r>
              <a:rPr sz="3200" b="1" spc="-275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spc="-1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(PPE)</a:t>
            </a:r>
            <a:endParaRPr sz="32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2485"/>
              </a:spcBef>
              <a:buSzPct val="72727"/>
              <a:tabLst>
                <a:tab pos="488950" algn="l"/>
              </a:tabLst>
            </a:pPr>
            <a:endParaRPr lang="en-US" sz="2750" dirty="0">
              <a:solidFill>
                <a:srgbClr val="FF0000"/>
              </a:solidFill>
              <a:latin typeface="Cooper Black" panose="0208090404030B020404" pitchFamily="18" charset="0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85"/>
              </a:spcBef>
              <a:buSzPct val="72727"/>
              <a:tabLst>
                <a:tab pos="488950" algn="l"/>
              </a:tabLst>
            </a:pPr>
            <a:endParaRPr lang="en-US" sz="2750" dirty="0">
              <a:solidFill>
                <a:srgbClr val="FF0000"/>
              </a:solidFill>
              <a:latin typeface="Cooper Black" panose="0208090404030B020404" pitchFamily="18" charset="0"/>
              <a:cs typeface="Calibri"/>
            </a:endParaRPr>
          </a:p>
          <a:p>
            <a:pPr marL="12700" algn="r">
              <a:lnSpc>
                <a:spcPct val="100000"/>
              </a:lnSpc>
              <a:spcBef>
                <a:spcPts val="2485"/>
              </a:spcBef>
              <a:buSzPct val="72727"/>
              <a:tabLst>
                <a:tab pos="488950" algn="l"/>
              </a:tabLst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Calisto MT" panose="02040603050505030304" pitchFamily="18" charset="0"/>
                <a:cs typeface="Calibri"/>
              </a:rPr>
              <a:t>Ass. </a:t>
            </a:r>
            <a:r>
              <a:rPr lang="en-US" sz="2400" b="1" dirty="0" err="1">
                <a:solidFill>
                  <a:schemeClr val="tx2">
                    <a:lumMod val="75000"/>
                  </a:schemeClr>
                </a:solidFill>
                <a:latin typeface="Calisto MT" panose="02040603050505030304" pitchFamily="18" charset="0"/>
                <a:cs typeface="Calibri"/>
              </a:rPr>
              <a:t>Lec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Calisto MT" panose="02040603050505030304" pitchFamily="18" charset="0"/>
                <a:cs typeface="Calibri"/>
              </a:rPr>
              <a:t>. Jihad N. Abid</a:t>
            </a:r>
            <a:endParaRPr sz="2400" b="1" dirty="0">
              <a:solidFill>
                <a:schemeClr val="tx2">
                  <a:lumMod val="75000"/>
                </a:schemeClr>
              </a:solidFill>
              <a:latin typeface="Calisto MT" panose="02040603050505030304" pitchFamily="18" charset="0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700" y="266699"/>
            <a:ext cx="11658600" cy="6343650"/>
          </a:xfrm>
          <a:custGeom>
            <a:avLst/>
            <a:gdLst/>
            <a:ahLst/>
            <a:cxnLst/>
            <a:rect l="l" t="t" r="r" b="b"/>
            <a:pathLst>
              <a:path w="11658600" h="6343650">
                <a:moveTo>
                  <a:pt x="11658600" y="261747"/>
                </a:moveTo>
                <a:lnTo>
                  <a:pt x="11396853" y="261747"/>
                </a:lnTo>
                <a:lnTo>
                  <a:pt x="11396853" y="6081903"/>
                </a:lnTo>
                <a:lnTo>
                  <a:pt x="11658600" y="6081903"/>
                </a:lnTo>
                <a:lnTo>
                  <a:pt x="11658600" y="261747"/>
                </a:lnTo>
                <a:close/>
              </a:path>
              <a:path w="11658600" h="6343650">
                <a:moveTo>
                  <a:pt x="11658600" y="0"/>
                </a:moveTo>
                <a:lnTo>
                  <a:pt x="0" y="0"/>
                </a:lnTo>
                <a:lnTo>
                  <a:pt x="0" y="261620"/>
                </a:lnTo>
                <a:lnTo>
                  <a:pt x="0" y="6082030"/>
                </a:lnTo>
                <a:lnTo>
                  <a:pt x="0" y="6343650"/>
                </a:lnTo>
                <a:lnTo>
                  <a:pt x="11658600" y="6343650"/>
                </a:lnTo>
                <a:lnTo>
                  <a:pt x="11658600" y="6082030"/>
                </a:lnTo>
                <a:lnTo>
                  <a:pt x="261747" y="6082030"/>
                </a:lnTo>
                <a:lnTo>
                  <a:pt x="261747" y="261620"/>
                </a:lnTo>
                <a:lnTo>
                  <a:pt x="11658600" y="261620"/>
                </a:lnTo>
                <a:lnTo>
                  <a:pt x="116586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906102" y="979246"/>
            <a:ext cx="6224693" cy="633743"/>
            <a:chOff x="1295378" y="1466588"/>
            <a:chExt cx="6224693" cy="633743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95378" y="1466588"/>
              <a:ext cx="6224693" cy="6337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731698" y="1789493"/>
              <a:ext cx="158750" cy="12903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78923" y="1789493"/>
              <a:ext cx="158750" cy="12903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69273" y="1789493"/>
              <a:ext cx="158750" cy="12903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677789" y="1657858"/>
              <a:ext cx="887730" cy="255904"/>
            </a:xfrm>
            <a:custGeom>
              <a:avLst/>
              <a:gdLst/>
              <a:ahLst/>
              <a:cxnLst/>
              <a:rect l="l" t="t" r="r" b="b"/>
              <a:pathLst>
                <a:path w="887729" h="255905">
                  <a:moveTo>
                    <a:pt x="102362" y="634"/>
                  </a:moveTo>
                  <a:lnTo>
                    <a:pt x="56134" y="10287"/>
                  </a:lnTo>
                  <a:lnTo>
                    <a:pt x="24384" y="36829"/>
                  </a:lnTo>
                  <a:lnTo>
                    <a:pt x="5969" y="76962"/>
                  </a:lnTo>
                  <a:lnTo>
                    <a:pt x="0" y="126745"/>
                  </a:lnTo>
                  <a:lnTo>
                    <a:pt x="309" y="139515"/>
                  </a:lnTo>
                  <a:lnTo>
                    <a:pt x="7854" y="187158"/>
                  </a:lnTo>
                  <a:lnTo>
                    <a:pt x="27771" y="224952"/>
                  </a:lnTo>
                  <a:lnTo>
                    <a:pt x="62908" y="248848"/>
                  </a:lnTo>
                  <a:lnTo>
                    <a:pt x="101091" y="254634"/>
                  </a:lnTo>
                  <a:lnTo>
                    <a:pt x="113994" y="254037"/>
                  </a:lnTo>
                  <a:lnTo>
                    <a:pt x="156604" y="239766"/>
                  </a:lnTo>
                  <a:lnTo>
                    <a:pt x="184983" y="209782"/>
                  </a:lnTo>
                  <a:lnTo>
                    <a:pt x="200078" y="166848"/>
                  </a:lnTo>
                  <a:lnTo>
                    <a:pt x="203453" y="128396"/>
                  </a:lnTo>
                  <a:lnTo>
                    <a:pt x="203144" y="115869"/>
                  </a:lnTo>
                  <a:lnTo>
                    <a:pt x="195617" y="68691"/>
                  </a:lnTo>
                  <a:lnTo>
                    <a:pt x="175702" y="30730"/>
                  </a:lnTo>
                  <a:lnTo>
                    <a:pt x="140616" y="6528"/>
                  </a:lnTo>
                  <a:lnTo>
                    <a:pt x="102362" y="634"/>
                  </a:lnTo>
                  <a:close/>
                </a:path>
                <a:path w="887729" h="255905">
                  <a:moveTo>
                    <a:pt x="791463" y="0"/>
                  </a:moveTo>
                  <a:lnTo>
                    <a:pt x="752475" y="10921"/>
                  </a:lnTo>
                  <a:lnTo>
                    <a:pt x="726059" y="39624"/>
                  </a:lnTo>
                  <a:lnTo>
                    <a:pt x="711200" y="79882"/>
                  </a:lnTo>
                  <a:lnTo>
                    <a:pt x="706501" y="125475"/>
                  </a:lnTo>
                  <a:lnTo>
                    <a:pt x="706760" y="137785"/>
                  </a:lnTo>
                  <a:lnTo>
                    <a:pt x="712847" y="185122"/>
                  </a:lnTo>
                  <a:lnTo>
                    <a:pt x="729245" y="224210"/>
                  </a:lnTo>
                  <a:lnTo>
                    <a:pt x="757904" y="249689"/>
                  </a:lnTo>
                  <a:lnTo>
                    <a:pt x="789051" y="255904"/>
                  </a:lnTo>
                  <a:lnTo>
                    <a:pt x="797051" y="255904"/>
                  </a:lnTo>
                  <a:lnTo>
                    <a:pt x="835279" y="241680"/>
                  </a:lnTo>
                  <a:lnTo>
                    <a:pt x="866397" y="215689"/>
                  </a:lnTo>
                  <a:lnTo>
                    <a:pt x="887221" y="192150"/>
                  </a:lnTo>
                  <a:lnTo>
                    <a:pt x="887221" y="61721"/>
                  </a:lnTo>
                  <a:lnTo>
                    <a:pt x="851038" y="24681"/>
                  </a:lnTo>
                  <a:lnTo>
                    <a:pt x="815990" y="3984"/>
                  </a:lnTo>
                  <a:lnTo>
                    <a:pt x="791463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65458" y="1653095"/>
              <a:ext cx="191134" cy="11061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638808" y="1624203"/>
              <a:ext cx="5849620" cy="438150"/>
            </a:xfrm>
            <a:custGeom>
              <a:avLst/>
              <a:gdLst/>
              <a:ahLst/>
              <a:cxnLst/>
              <a:rect l="l" t="t" r="r" b="b"/>
              <a:pathLst>
                <a:path w="5849620" h="438150">
                  <a:moveTo>
                    <a:pt x="2696845" y="33655"/>
                  </a:moveTo>
                  <a:lnTo>
                    <a:pt x="2657856" y="44576"/>
                  </a:lnTo>
                  <a:lnTo>
                    <a:pt x="2631440" y="73279"/>
                  </a:lnTo>
                  <a:lnTo>
                    <a:pt x="2616581" y="113537"/>
                  </a:lnTo>
                  <a:lnTo>
                    <a:pt x="2611882" y="159131"/>
                  </a:lnTo>
                  <a:lnTo>
                    <a:pt x="2612141" y="171440"/>
                  </a:lnTo>
                  <a:lnTo>
                    <a:pt x="2618228" y="218777"/>
                  </a:lnTo>
                  <a:lnTo>
                    <a:pt x="2634626" y="257865"/>
                  </a:lnTo>
                  <a:lnTo>
                    <a:pt x="2663285" y="283344"/>
                  </a:lnTo>
                  <a:lnTo>
                    <a:pt x="2694432" y="289560"/>
                  </a:lnTo>
                  <a:lnTo>
                    <a:pt x="2702433" y="289560"/>
                  </a:lnTo>
                  <a:lnTo>
                    <a:pt x="2740660" y="275336"/>
                  </a:lnTo>
                  <a:lnTo>
                    <a:pt x="2771778" y="249344"/>
                  </a:lnTo>
                  <a:lnTo>
                    <a:pt x="2792603" y="225806"/>
                  </a:lnTo>
                  <a:lnTo>
                    <a:pt x="2792603" y="95376"/>
                  </a:lnTo>
                  <a:lnTo>
                    <a:pt x="2756419" y="58336"/>
                  </a:lnTo>
                  <a:lnTo>
                    <a:pt x="2721371" y="37639"/>
                  </a:lnTo>
                  <a:lnTo>
                    <a:pt x="2696845" y="33655"/>
                  </a:lnTo>
                  <a:close/>
                </a:path>
                <a:path w="5849620" h="438150">
                  <a:moveTo>
                    <a:pt x="5597017" y="3556"/>
                  </a:moveTo>
                  <a:lnTo>
                    <a:pt x="5601843" y="3556"/>
                  </a:lnTo>
                  <a:lnTo>
                    <a:pt x="5605653" y="3810"/>
                  </a:lnTo>
                  <a:lnTo>
                    <a:pt x="5714492" y="273050"/>
                  </a:lnTo>
                  <a:lnTo>
                    <a:pt x="5715889" y="273050"/>
                  </a:lnTo>
                  <a:lnTo>
                    <a:pt x="5807583" y="12192"/>
                  </a:lnTo>
                  <a:lnTo>
                    <a:pt x="5808726" y="9144"/>
                  </a:lnTo>
                  <a:lnTo>
                    <a:pt x="5810250" y="7112"/>
                  </a:lnTo>
                  <a:lnTo>
                    <a:pt x="5812155" y="6096"/>
                  </a:lnTo>
                  <a:lnTo>
                    <a:pt x="5813933" y="5080"/>
                  </a:lnTo>
                  <a:lnTo>
                    <a:pt x="5816473" y="4445"/>
                  </a:lnTo>
                  <a:lnTo>
                    <a:pt x="5819521" y="4063"/>
                  </a:lnTo>
                  <a:lnTo>
                    <a:pt x="5822569" y="3810"/>
                  </a:lnTo>
                  <a:lnTo>
                    <a:pt x="5826379" y="3556"/>
                  </a:lnTo>
                  <a:lnTo>
                    <a:pt x="5830824" y="3556"/>
                  </a:lnTo>
                  <a:lnTo>
                    <a:pt x="5834888" y="3556"/>
                  </a:lnTo>
                  <a:lnTo>
                    <a:pt x="5838444" y="3810"/>
                  </a:lnTo>
                  <a:lnTo>
                    <a:pt x="5841111" y="4318"/>
                  </a:lnTo>
                  <a:lnTo>
                    <a:pt x="5843905" y="4699"/>
                  </a:lnTo>
                  <a:lnTo>
                    <a:pt x="5845937" y="5461"/>
                  </a:lnTo>
                  <a:lnTo>
                    <a:pt x="5847334" y="6604"/>
                  </a:lnTo>
                  <a:lnTo>
                    <a:pt x="5848604" y="7620"/>
                  </a:lnTo>
                  <a:lnTo>
                    <a:pt x="5849239" y="9144"/>
                  </a:lnTo>
                  <a:lnTo>
                    <a:pt x="5849239" y="11049"/>
                  </a:lnTo>
                  <a:lnTo>
                    <a:pt x="5849239" y="12954"/>
                  </a:lnTo>
                  <a:lnTo>
                    <a:pt x="5848731" y="15239"/>
                  </a:lnTo>
                  <a:lnTo>
                    <a:pt x="5847588" y="18161"/>
                  </a:lnTo>
                  <a:lnTo>
                    <a:pt x="5735955" y="317626"/>
                  </a:lnTo>
                  <a:lnTo>
                    <a:pt x="5694426" y="429641"/>
                  </a:lnTo>
                  <a:lnTo>
                    <a:pt x="5693283" y="432054"/>
                  </a:lnTo>
                  <a:lnTo>
                    <a:pt x="5690997" y="434086"/>
                  </a:lnTo>
                  <a:lnTo>
                    <a:pt x="5687441" y="435737"/>
                  </a:lnTo>
                  <a:lnTo>
                    <a:pt x="5683885" y="437388"/>
                  </a:lnTo>
                  <a:lnTo>
                    <a:pt x="5678297" y="438150"/>
                  </a:lnTo>
                  <a:lnTo>
                    <a:pt x="5670550" y="438150"/>
                  </a:lnTo>
                  <a:lnTo>
                    <a:pt x="5666613" y="438150"/>
                  </a:lnTo>
                  <a:lnTo>
                    <a:pt x="5654548" y="434975"/>
                  </a:lnTo>
                  <a:lnTo>
                    <a:pt x="5653151" y="433832"/>
                  </a:lnTo>
                  <a:lnTo>
                    <a:pt x="5652389" y="432308"/>
                  </a:lnTo>
                  <a:lnTo>
                    <a:pt x="5652135" y="430402"/>
                  </a:lnTo>
                  <a:lnTo>
                    <a:pt x="5651881" y="428498"/>
                  </a:lnTo>
                  <a:lnTo>
                    <a:pt x="5652389" y="426338"/>
                  </a:lnTo>
                  <a:lnTo>
                    <a:pt x="5653405" y="423672"/>
                  </a:lnTo>
                  <a:lnTo>
                    <a:pt x="5695696" y="317626"/>
                  </a:lnTo>
                  <a:lnTo>
                    <a:pt x="5693918" y="316992"/>
                  </a:lnTo>
                  <a:lnTo>
                    <a:pt x="5692394" y="315849"/>
                  </a:lnTo>
                  <a:lnTo>
                    <a:pt x="5691124" y="314325"/>
                  </a:lnTo>
                  <a:lnTo>
                    <a:pt x="5689727" y="312800"/>
                  </a:lnTo>
                  <a:lnTo>
                    <a:pt x="5688838" y="311276"/>
                  </a:lnTo>
                  <a:lnTo>
                    <a:pt x="5688457" y="309752"/>
                  </a:lnTo>
                  <a:lnTo>
                    <a:pt x="5579745" y="18161"/>
                  </a:lnTo>
                  <a:lnTo>
                    <a:pt x="5578729" y="15112"/>
                  </a:lnTo>
                  <a:lnTo>
                    <a:pt x="5578094" y="12573"/>
                  </a:lnTo>
                  <a:lnTo>
                    <a:pt x="5578094" y="10668"/>
                  </a:lnTo>
                  <a:lnTo>
                    <a:pt x="5578094" y="8889"/>
                  </a:lnTo>
                  <a:lnTo>
                    <a:pt x="5592318" y="3556"/>
                  </a:lnTo>
                  <a:lnTo>
                    <a:pt x="5597017" y="3556"/>
                  </a:lnTo>
                  <a:close/>
                </a:path>
                <a:path w="5849620" h="438150">
                  <a:moveTo>
                    <a:pt x="1434592" y="3556"/>
                  </a:moveTo>
                  <a:lnTo>
                    <a:pt x="1439418" y="3556"/>
                  </a:lnTo>
                  <a:lnTo>
                    <a:pt x="1443228" y="3810"/>
                  </a:lnTo>
                  <a:lnTo>
                    <a:pt x="1446149" y="4063"/>
                  </a:lnTo>
                  <a:lnTo>
                    <a:pt x="1448943" y="4445"/>
                  </a:lnTo>
                  <a:lnTo>
                    <a:pt x="1451229" y="4952"/>
                  </a:lnTo>
                  <a:lnTo>
                    <a:pt x="1452880" y="5587"/>
                  </a:lnTo>
                  <a:lnTo>
                    <a:pt x="1454531" y="6223"/>
                  </a:lnTo>
                  <a:lnTo>
                    <a:pt x="1552067" y="273050"/>
                  </a:lnTo>
                  <a:lnTo>
                    <a:pt x="1553464" y="273050"/>
                  </a:lnTo>
                  <a:lnTo>
                    <a:pt x="1645158" y="12192"/>
                  </a:lnTo>
                  <a:lnTo>
                    <a:pt x="1646301" y="9144"/>
                  </a:lnTo>
                  <a:lnTo>
                    <a:pt x="1647825" y="7112"/>
                  </a:lnTo>
                  <a:lnTo>
                    <a:pt x="1649730" y="6096"/>
                  </a:lnTo>
                  <a:lnTo>
                    <a:pt x="1651508" y="5080"/>
                  </a:lnTo>
                  <a:lnTo>
                    <a:pt x="1654047" y="4445"/>
                  </a:lnTo>
                  <a:lnTo>
                    <a:pt x="1657095" y="4063"/>
                  </a:lnTo>
                  <a:lnTo>
                    <a:pt x="1660144" y="3810"/>
                  </a:lnTo>
                  <a:lnTo>
                    <a:pt x="1663954" y="3556"/>
                  </a:lnTo>
                  <a:lnTo>
                    <a:pt x="1668271" y="3556"/>
                  </a:lnTo>
                  <a:lnTo>
                    <a:pt x="1672463" y="3556"/>
                  </a:lnTo>
                  <a:lnTo>
                    <a:pt x="1676019" y="3810"/>
                  </a:lnTo>
                  <a:lnTo>
                    <a:pt x="1678686" y="4318"/>
                  </a:lnTo>
                  <a:lnTo>
                    <a:pt x="1681480" y="4699"/>
                  </a:lnTo>
                  <a:lnTo>
                    <a:pt x="1683512" y="5461"/>
                  </a:lnTo>
                  <a:lnTo>
                    <a:pt x="1684908" y="6604"/>
                  </a:lnTo>
                  <a:lnTo>
                    <a:pt x="1686179" y="7620"/>
                  </a:lnTo>
                  <a:lnTo>
                    <a:pt x="1686814" y="9144"/>
                  </a:lnTo>
                  <a:lnTo>
                    <a:pt x="1686814" y="11049"/>
                  </a:lnTo>
                  <a:lnTo>
                    <a:pt x="1686814" y="12954"/>
                  </a:lnTo>
                  <a:lnTo>
                    <a:pt x="1686306" y="15239"/>
                  </a:lnTo>
                  <a:lnTo>
                    <a:pt x="1685163" y="18161"/>
                  </a:lnTo>
                  <a:lnTo>
                    <a:pt x="1573530" y="317626"/>
                  </a:lnTo>
                  <a:lnTo>
                    <a:pt x="1532001" y="429641"/>
                  </a:lnTo>
                  <a:lnTo>
                    <a:pt x="1530858" y="432054"/>
                  </a:lnTo>
                  <a:lnTo>
                    <a:pt x="1528572" y="434086"/>
                  </a:lnTo>
                  <a:lnTo>
                    <a:pt x="1525016" y="435737"/>
                  </a:lnTo>
                  <a:lnTo>
                    <a:pt x="1521460" y="437388"/>
                  </a:lnTo>
                  <a:lnTo>
                    <a:pt x="1515872" y="438150"/>
                  </a:lnTo>
                  <a:lnTo>
                    <a:pt x="1508125" y="438150"/>
                  </a:lnTo>
                  <a:lnTo>
                    <a:pt x="1504188" y="438150"/>
                  </a:lnTo>
                  <a:lnTo>
                    <a:pt x="1492123" y="434975"/>
                  </a:lnTo>
                  <a:lnTo>
                    <a:pt x="1490726" y="433832"/>
                  </a:lnTo>
                  <a:lnTo>
                    <a:pt x="1489964" y="432308"/>
                  </a:lnTo>
                  <a:lnTo>
                    <a:pt x="1489710" y="430402"/>
                  </a:lnTo>
                  <a:lnTo>
                    <a:pt x="1489456" y="428498"/>
                  </a:lnTo>
                  <a:lnTo>
                    <a:pt x="1489964" y="426338"/>
                  </a:lnTo>
                  <a:lnTo>
                    <a:pt x="1490980" y="423672"/>
                  </a:lnTo>
                  <a:lnTo>
                    <a:pt x="1533271" y="317626"/>
                  </a:lnTo>
                  <a:lnTo>
                    <a:pt x="1531493" y="316992"/>
                  </a:lnTo>
                  <a:lnTo>
                    <a:pt x="1529969" y="315849"/>
                  </a:lnTo>
                  <a:lnTo>
                    <a:pt x="1528699" y="314325"/>
                  </a:lnTo>
                  <a:lnTo>
                    <a:pt x="1527302" y="312800"/>
                  </a:lnTo>
                  <a:lnTo>
                    <a:pt x="1526413" y="311276"/>
                  </a:lnTo>
                  <a:lnTo>
                    <a:pt x="1526032" y="309752"/>
                  </a:lnTo>
                  <a:lnTo>
                    <a:pt x="1417320" y="18161"/>
                  </a:lnTo>
                  <a:lnTo>
                    <a:pt x="1416304" y="15112"/>
                  </a:lnTo>
                  <a:lnTo>
                    <a:pt x="1415669" y="12573"/>
                  </a:lnTo>
                  <a:lnTo>
                    <a:pt x="1415669" y="10668"/>
                  </a:lnTo>
                  <a:lnTo>
                    <a:pt x="1415669" y="8889"/>
                  </a:lnTo>
                  <a:lnTo>
                    <a:pt x="1429893" y="3556"/>
                  </a:lnTo>
                  <a:lnTo>
                    <a:pt x="1434592" y="3556"/>
                  </a:lnTo>
                  <a:close/>
                </a:path>
                <a:path w="5849620" h="438150">
                  <a:moveTo>
                    <a:pt x="248031" y="3556"/>
                  </a:moveTo>
                  <a:lnTo>
                    <a:pt x="252094" y="3556"/>
                  </a:lnTo>
                  <a:lnTo>
                    <a:pt x="255269" y="3810"/>
                  </a:lnTo>
                  <a:lnTo>
                    <a:pt x="267843" y="10922"/>
                  </a:lnTo>
                  <a:lnTo>
                    <a:pt x="267843" y="12192"/>
                  </a:lnTo>
                  <a:lnTo>
                    <a:pt x="267843" y="311023"/>
                  </a:lnTo>
                  <a:lnTo>
                    <a:pt x="267843" y="312420"/>
                  </a:lnTo>
                  <a:lnTo>
                    <a:pt x="267589" y="313563"/>
                  </a:lnTo>
                  <a:lnTo>
                    <a:pt x="252094" y="319659"/>
                  </a:lnTo>
                  <a:lnTo>
                    <a:pt x="248031" y="319659"/>
                  </a:lnTo>
                  <a:lnTo>
                    <a:pt x="244348" y="319659"/>
                  </a:lnTo>
                  <a:lnTo>
                    <a:pt x="229489" y="314706"/>
                  </a:lnTo>
                  <a:lnTo>
                    <a:pt x="228854" y="313563"/>
                  </a:lnTo>
                  <a:lnTo>
                    <a:pt x="228600" y="312420"/>
                  </a:lnTo>
                  <a:lnTo>
                    <a:pt x="228600" y="311023"/>
                  </a:lnTo>
                  <a:lnTo>
                    <a:pt x="228600" y="12192"/>
                  </a:lnTo>
                  <a:lnTo>
                    <a:pt x="228600" y="10922"/>
                  </a:lnTo>
                  <a:lnTo>
                    <a:pt x="228854" y="9651"/>
                  </a:lnTo>
                  <a:lnTo>
                    <a:pt x="229489" y="8509"/>
                  </a:lnTo>
                  <a:lnTo>
                    <a:pt x="229997" y="7493"/>
                  </a:lnTo>
                  <a:lnTo>
                    <a:pt x="231012" y="6476"/>
                  </a:lnTo>
                  <a:lnTo>
                    <a:pt x="232537" y="5714"/>
                  </a:lnTo>
                  <a:lnTo>
                    <a:pt x="234061" y="4952"/>
                  </a:lnTo>
                  <a:lnTo>
                    <a:pt x="236093" y="4445"/>
                  </a:lnTo>
                  <a:lnTo>
                    <a:pt x="238633" y="4063"/>
                  </a:lnTo>
                  <a:lnTo>
                    <a:pt x="241173" y="3810"/>
                  </a:lnTo>
                  <a:lnTo>
                    <a:pt x="244348" y="3556"/>
                  </a:lnTo>
                  <a:lnTo>
                    <a:pt x="248031" y="3556"/>
                  </a:lnTo>
                  <a:close/>
                </a:path>
                <a:path w="5849620" h="438150">
                  <a:moveTo>
                    <a:pt x="5511673" y="0"/>
                  </a:moveTo>
                  <a:lnTo>
                    <a:pt x="5514594" y="0"/>
                  </a:lnTo>
                  <a:lnTo>
                    <a:pt x="5517896" y="126"/>
                  </a:lnTo>
                  <a:lnTo>
                    <a:pt x="5521579" y="508"/>
                  </a:lnTo>
                  <a:lnTo>
                    <a:pt x="5525389" y="762"/>
                  </a:lnTo>
                  <a:lnTo>
                    <a:pt x="5529326" y="1397"/>
                  </a:lnTo>
                  <a:lnTo>
                    <a:pt x="5533644" y="2286"/>
                  </a:lnTo>
                  <a:lnTo>
                    <a:pt x="5537962" y="3175"/>
                  </a:lnTo>
                  <a:lnTo>
                    <a:pt x="5541772" y="4191"/>
                  </a:lnTo>
                  <a:lnTo>
                    <a:pt x="5545201" y="5461"/>
                  </a:lnTo>
                  <a:lnTo>
                    <a:pt x="5548630" y="6604"/>
                  </a:lnTo>
                  <a:lnTo>
                    <a:pt x="5556758" y="19304"/>
                  </a:lnTo>
                  <a:lnTo>
                    <a:pt x="5556885" y="21336"/>
                  </a:lnTo>
                  <a:lnTo>
                    <a:pt x="5556885" y="24130"/>
                  </a:lnTo>
                  <a:lnTo>
                    <a:pt x="5556885" y="27432"/>
                  </a:lnTo>
                  <a:lnTo>
                    <a:pt x="5556885" y="30734"/>
                  </a:lnTo>
                  <a:lnTo>
                    <a:pt x="5556758" y="33527"/>
                  </a:lnTo>
                  <a:lnTo>
                    <a:pt x="5551678" y="45847"/>
                  </a:lnTo>
                  <a:lnTo>
                    <a:pt x="5550281" y="45847"/>
                  </a:lnTo>
                  <a:lnTo>
                    <a:pt x="5548376" y="45847"/>
                  </a:lnTo>
                  <a:lnTo>
                    <a:pt x="5545963" y="45338"/>
                  </a:lnTo>
                  <a:lnTo>
                    <a:pt x="5543423" y="44450"/>
                  </a:lnTo>
                  <a:lnTo>
                    <a:pt x="5540756" y="43434"/>
                  </a:lnTo>
                  <a:lnTo>
                    <a:pt x="5537708" y="42418"/>
                  </a:lnTo>
                  <a:lnTo>
                    <a:pt x="5513832" y="36575"/>
                  </a:lnTo>
                  <a:lnTo>
                    <a:pt x="5508752" y="36575"/>
                  </a:lnTo>
                  <a:lnTo>
                    <a:pt x="5502783" y="36575"/>
                  </a:lnTo>
                  <a:lnTo>
                    <a:pt x="5468453" y="57231"/>
                  </a:lnTo>
                  <a:lnTo>
                    <a:pt x="5442458" y="90376"/>
                  </a:lnTo>
                  <a:lnTo>
                    <a:pt x="5430393" y="108966"/>
                  </a:lnTo>
                  <a:lnTo>
                    <a:pt x="5430393" y="311023"/>
                  </a:lnTo>
                  <a:lnTo>
                    <a:pt x="5430393" y="312420"/>
                  </a:lnTo>
                  <a:lnTo>
                    <a:pt x="5414645" y="319659"/>
                  </a:lnTo>
                  <a:lnTo>
                    <a:pt x="5410581" y="319659"/>
                  </a:lnTo>
                  <a:lnTo>
                    <a:pt x="5406898" y="319659"/>
                  </a:lnTo>
                  <a:lnTo>
                    <a:pt x="5392039" y="314706"/>
                  </a:lnTo>
                  <a:lnTo>
                    <a:pt x="5391404" y="313563"/>
                  </a:lnTo>
                  <a:lnTo>
                    <a:pt x="5391150" y="312420"/>
                  </a:lnTo>
                  <a:lnTo>
                    <a:pt x="5391150" y="311023"/>
                  </a:lnTo>
                  <a:lnTo>
                    <a:pt x="5391150" y="12192"/>
                  </a:lnTo>
                  <a:lnTo>
                    <a:pt x="5391150" y="10922"/>
                  </a:lnTo>
                  <a:lnTo>
                    <a:pt x="5391404" y="9651"/>
                  </a:lnTo>
                  <a:lnTo>
                    <a:pt x="5392039" y="8509"/>
                  </a:lnTo>
                  <a:lnTo>
                    <a:pt x="5392547" y="7493"/>
                  </a:lnTo>
                  <a:lnTo>
                    <a:pt x="5393563" y="6476"/>
                  </a:lnTo>
                  <a:lnTo>
                    <a:pt x="5395087" y="5714"/>
                  </a:lnTo>
                  <a:lnTo>
                    <a:pt x="5396611" y="4952"/>
                  </a:lnTo>
                  <a:lnTo>
                    <a:pt x="5398643" y="4445"/>
                  </a:lnTo>
                  <a:lnTo>
                    <a:pt x="5400929" y="4063"/>
                  </a:lnTo>
                  <a:lnTo>
                    <a:pt x="5403215" y="3810"/>
                  </a:lnTo>
                  <a:lnTo>
                    <a:pt x="5406263" y="3556"/>
                  </a:lnTo>
                  <a:lnTo>
                    <a:pt x="5409946" y="3556"/>
                  </a:lnTo>
                  <a:lnTo>
                    <a:pt x="5413756" y="3556"/>
                  </a:lnTo>
                  <a:lnTo>
                    <a:pt x="5424805" y="5714"/>
                  </a:lnTo>
                  <a:lnTo>
                    <a:pt x="5426202" y="6476"/>
                  </a:lnTo>
                  <a:lnTo>
                    <a:pt x="5427091" y="7493"/>
                  </a:lnTo>
                  <a:lnTo>
                    <a:pt x="5427599" y="8509"/>
                  </a:lnTo>
                  <a:lnTo>
                    <a:pt x="5428234" y="9651"/>
                  </a:lnTo>
                  <a:lnTo>
                    <a:pt x="5428488" y="10922"/>
                  </a:lnTo>
                  <a:lnTo>
                    <a:pt x="5428488" y="12192"/>
                  </a:lnTo>
                  <a:lnTo>
                    <a:pt x="5428488" y="59436"/>
                  </a:lnTo>
                  <a:lnTo>
                    <a:pt x="5452237" y="29083"/>
                  </a:lnTo>
                  <a:lnTo>
                    <a:pt x="5486146" y="3810"/>
                  </a:lnTo>
                  <a:lnTo>
                    <a:pt x="5492369" y="2286"/>
                  </a:lnTo>
                  <a:lnTo>
                    <a:pt x="5498592" y="762"/>
                  </a:lnTo>
                  <a:lnTo>
                    <a:pt x="5505069" y="0"/>
                  </a:lnTo>
                  <a:lnTo>
                    <a:pt x="5511673" y="0"/>
                  </a:lnTo>
                  <a:close/>
                </a:path>
                <a:path w="5849620" h="438150">
                  <a:moveTo>
                    <a:pt x="5175885" y="0"/>
                  </a:moveTo>
                  <a:lnTo>
                    <a:pt x="5216532" y="4125"/>
                  </a:lnTo>
                  <a:lnTo>
                    <a:pt x="5254865" y="22153"/>
                  </a:lnTo>
                  <a:lnTo>
                    <a:pt x="5277294" y="53151"/>
                  </a:lnTo>
                  <a:lnTo>
                    <a:pt x="5285783" y="96440"/>
                  </a:lnTo>
                  <a:lnTo>
                    <a:pt x="5286121" y="108966"/>
                  </a:lnTo>
                  <a:lnTo>
                    <a:pt x="5286121" y="311023"/>
                  </a:lnTo>
                  <a:lnTo>
                    <a:pt x="5286121" y="313182"/>
                  </a:lnTo>
                  <a:lnTo>
                    <a:pt x="5285486" y="314960"/>
                  </a:lnTo>
                  <a:lnTo>
                    <a:pt x="5284089" y="316102"/>
                  </a:lnTo>
                  <a:lnTo>
                    <a:pt x="5282565" y="317373"/>
                  </a:lnTo>
                  <a:lnTo>
                    <a:pt x="5280787" y="318262"/>
                  </a:lnTo>
                  <a:lnTo>
                    <a:pt x="5278374" y="318770"/>
                  </a:lnTo>
                  <a:lnTo>
                    <a:pt x="5276088" y="319405"/>
                  </a:lnTo>
                  <a:lnTo>
                    <a:pt x="5272913" y="319659"/>
                  </a:lnTo>
                  <a:lnTo>
                    <a:pt x="5268976" y="319659"/>
                  </a:lnTo>
                  <a:lnTo>
                    <a:pt x="5265293" y="319659"/>
                  </a:lnTo>
                  <a:lnTo>
                    <a:pt x="5262118" y="319405"/>
                  </a:lnTo>
                  <a:lnTo>
                    <a:pt x="5259451" y="318770"/>
                  </a:lnTo>
                  <a:lnTo>
                    <a:pt x="5256784" y="318262"/>
                  </a:lnTo>
                  <a:lnTo>
                    <a:pt x="5254752" y="317373"/>
                  </a:lnTo>
                  <a:lnTo>
                    <a:pt x="5253355" y="316102"/>
                  </a:lnTo>
                  <a:lnTo>
                    <a:pt x="5251958" y="314960"/>
                  </a:lnTo>
                  <a:lnTo>
                    <a:pt x="5251196" y="313182"/>
                  </a:lnTo>
                  <a:lnTo>
                    <a:pt x="5251196" y="311023"/>
                  </a:lnTo>
                  <a:lnTo>
                    <a:pt x="5251196" y="277749"/>
                  </a:lnTo>
                  <a:lnTo>
                    <a:pt x="5218656" y="304805"/>
                  </a:lnTo>
                  <a:lnTo>
                    <a:pt x="5182076" y="320262"/>
                  </a:lnTo>
                  <a:lnTo>
                    <a:pt x="5156454" y="323214"/>
                  </a:lnTo>
                  <a:lnTo>
                    <a:pt x="5145025" y="322834"/>
                  </a:lnTo>
                  <a:lnTo>
                    <a:pt x="5105314" y="313737"/>
                  </a:lnTo>
                  <a:lnTo>
                    <a:pt x="5071364" y="287051"/>
                  </a:lnTo>
                  <a:lnTo>
                    <a:pt x="5056427" y="245548"/>
                  </a:lnTo>
                  <a:lnTo>
                    <a:pt x="5055997" y="235712"/>
                  </a:lnTo>
                  <a:lnTo>
                    <a:pt x="5056639" y="223734"/>
                  </a:lnTo>
                  <a:lnTo>
                    <a:pt x="5071953" y="183894"/>
                  </a:lnTo>
                  <a:lnTo>
                    <a:pt x="5105199" y="156337"/>
                  </a:lnTo>
                  <a:lnTo>
                    <a:pt x="5154177" y="141097"/>
                  </a:lnTo>
                  <a:lnTo>
                    <a:pt x="5199380" y="137668"/>
                  </a:lnTo>
                  <a:lnTo>
                    <a:pt x="5246878" y="137668"/>
                  </a:lnTo>
                  <a:lnTo>
                    <a:pt x="5246878" y="111887"/>
                  </a:lnTo>
                  <a:lnTo>
                    <a:pt x="5240631" y="71058"/>
                  </a:lnTo>
                  <a:lnTo>
                    <a:pt x="5213681" y="41394"/>
                  </a:lnTo>
                  <a:lnTo>
                    <a:pt x="5172202" y="33655"/>
                  </a:lnTo>
                  <a:lnTo>
                    <a:pt x="5162555" y="33962"/>
                  </a:lnTo>
                  <a:lnTo>
                    <a:pt x="5121735" y="43529"/>
                  </a:lnTo>
                  <a:lnTo>
                    <a:pt x="5089271" y="59944"/>
                  </a:lnTo>
                  <a:lnTo>
                    <a:pt x="5084064" y="63119"/>
                  </a:lnTo>
                  <a:lnTo>
                    <a:pt x="5080381" y="64643"/>
                  </a:lnTo>
                  <a:lnTo>
                    <a:pt x="5078095" y="64643"/>
                  </a:lnTo>
                  <a:lnTo>
                    <a:pt x="5076825" y="64643"/>
                  </a:lnTo>
                  <a:lnTo>
                    <a:pt x="5075682" y="64516"/>
                  </a:lnTo>
                  <a:lnTo>
                    <a:pt x="5074539" y="64008"/>
                  </a:lnTo>
                  <a:lnTo>
                    <a:pt x="5073396" y="63626"/>
                  </a:lnTo>
                  <a:lnTo>
                    <a:pt x="5070094" y="56896"/>
                  </a:lnTo>
                  <a:lnTo>
                    <a:pt x="5069713" y="55118"/>
                  </a:lnTo>
                  <a:lnTo>
                    <a:pt x="5069586" y="52832"/>
                  </a:lnTo>
                  <a:lnTo>
                    <a:pt x="5069586" y="50164"/>
                  </a:lnTo>
                  <a:lnTo>
                    <a:pt x="5069586" y="45593"/>
                  </a:lnTo>
                  <a:lnTo>
                    <a:pt x="5069840" y="41910"/>
                  </a:lnTo>
                  <a:lnTo>
                    <a:pt x="5070602" y="39116"/>
                  </a:lnTo>
                  <a:lnTo>
                    <a:pt x="5071237" y="36322"/>
                  </a:lnTo>
                  <a:lnTo>
                    <a:pt x="5072888" y="33655"/>
                  </a:lnTo>
                  <a:lnTo>
                    <a:pt x="5075682" y="30861"/>
                  </a:lnTo>
                  <a:lnTo>
                    <a:pt x="5078476" y="28067"/>
                  </a:lnTo>
                  <a:lnTo>
                    <a:pt x="5114671" y="10668"/>
                  </a:lnTo>
                  <a:lnTo>
                    <a:pt x="5152114" y="1660"/>
                  </a:lnTo>
                  <a:lnTo>
                    <a:pt x="5167977" y="188"/>
                  </a:lnTo>
                  <a:lnTo>
                    <a:pt x="5175885" y="0"/>
                  </a:lnTo>
                  <a:close/>
                </a:path>
                <a:path w="5849620" h="438150">
                  <a:moveTo>
                    <a:pt x="4509008" y="0"/>
                  </a:moveTo>
                  <a:lnTo>
                    <a:pt x="4547870" y="5572"/>
                  </a:lnTo>
                  <a:lnTo>
                    <a:pt x="4584380" y="28622"/>
                  </a:lnTo>
                  <a:lnTo>
                    <a:pt x="4605766" y="65061"/>
                  </a:lnTo>
                  <a:lnTo>
                    <a:pt x="4614064" y="114808"/>
                  </a:lnTo>
                  <a:lnTo>
                    <a:pt x="4614418" y="130048"/>
                  </a:lnTo>
                  <a:lnTo>
                    <a:pt x="4614418" y="311023"/>
                  </a:lnTo>
                  <a:lnTo>
                    <a:pt x="4614418" y="312420"/>
                  </a:lnTo>
                  <a:lnTo>
                    <a:pt x="4598670" y="319659"/>
                  </a:lnTo>
                  <a:lnTo>
                    <a:pt x="4594859" y="319659"/>
                  </a:lnTo>
                  <a:lnTo>
                    <a:pt x="4590923" y="319659"/>
                  </a:lnTo>
                  <a:lnTo>
                    <a:pt x="4575048" y="312420"/>
                  </a:lnTo>
                  <a:lnTo>
                    <a:pt x="4575048" y="311023"/>
                  </a:lnTo>
                  <a:lnTo>
                    <a:pt x="4575048" y="133731"/>
                  </a:lnTo>
                  <a:lnTo>
                    <a:pt x="4570730" y="88646"/>
                  </a:lnTo>
                  <a:lnTo>
                    <a:pt x="4553309" y="53091"/>
                  </a:lnTo>
                  <a:lnTo>
                    <a:pt x="4513357" y="33446"/>
                  </a:lnTo>
                  <a:lnTo>
                    <a:pt x="4504690" y="33020"/>
                  </a:lnTo>
                  <a:lnTo>
                    <a:pt x="4493333" y="34022"/>
                  </a:lnTo>
                  <a:lnTo>
                    <a:pt x="4447597" y="58197"/>
                  </a:lnTo>
                  <a:lnTo>
                    <a:pt x="4411218" y="96774"/>
                  </a:lnTo>
                  <a:lnTo>
                    <a:pt x="4411218" y="311023"/>
                  </a:lnTo>
                  <a:lnTo>
                    <a:pt x="4411218" y="312420"/>
                  </a:lnTo>
                  <a:lnTo>
                    <a:pt x="4395470" y="319659"/>
                  </a:lnTo>
                  <a:lnTo>
                    <a:pt x="4391406" y="319659"/>
                  </a:lnTo>
                  <a:lnTo>
                    <a:pt x="4387723" y="319659"/>
                  </a:lnTo>
                  <a:lnTo>
                    <a:pt x="4372864" y="314706"/>
                  </a:lnTo>
                  <a:lnTo>
                    <a:pt x="4372229" y="313563"/>
                  </a:lnTo>
                  <a:lnTo>
                    <a:pt x="4371975" y="312420"/>
                  </a:lnTo>
                  <a:lnTo>
                    <a:pt x="4371975" y="311023"/>
                  </a:lnTo>
                  <a:lnTo>
                    <a:pt x="4371975" y="12192"/>
                  </a:lnTo>
                  <a:lnTo>
                    <a:pt x="4371975" y="10922"/>
                  </a:lnTo>
                  <a:lnTo>
                    <a:pt x="4372229" y="9651"/>
                  </a:lnTo>
                  <a:lnTo>
                    <a:pt x="4372864" y="8509"/>
                  </a:lnTo>
                  <a:lnTo>
                    <a:pt x="4373372" y="7493"/>
                  </a:lnTo>
                  <a:lnTo>
                    <a:pt x="4374388" y="6476"/>
                  </a:lnTo>
                  <a:lnTo>
                    <a:pt x="4375912" y="5714"/>
                  </a:lnTo>
                  <a:lnTo>
                    <a:pt x="4377436" y="4952"/>
                  </a:lnTo>
                  <a:lnTo>
                    <a:pt x="4379468" y="4445"/>
                  </a:lnTo>
                  <a:lnTo>
                    <a:pt x="4381754" y="4063"/>
                  </a:lnTo>
                  <a:lnTo>
                    <a:pt x="4384040" y="3810"/>
                  </a:lnTo>
                  <a:lnTo>
                    <a:pt x="4387088" y="3556"/>
                  </a:lnTo>
                  <a:lnTo>
                    <a:pt x="4390771" y="3556"/>
                  </a:lnTo>
                  <a:lnTo>
                    <a:pt x="4394581" y="3556"/>
                  </a:lnTo>
                  <a:lnTo>
                    <a:pt x="4405630" y="5714"/>
                  </a:lnTo>
                  <a:lnTo>
                    <a:pt x="4407027" y="6476"/>
                  </a:lnTo>
                  <a:lnTo>
                    <a:pt x="4407916" y="7493"/>
                  </a:lnTo>
                  <a:lnTo>
                    <a:pt x="4408424" y="8509"/>
                  </a:lnTo>
                  <a:lnTo>
                    <a:pt x="4409058" y="9651"/>
                  </a:lnTo>
                  <a:lnTo>
                    <a:pt x="4409313" y="10922"/>
                  </a:lnTo>
                  <a:lnTo>
                    <a:pt x="4409313" y="12192"/>
                  </a:lnTo>
                  <a:lnTo>
                    <a:pt x="4409313" y="54483"/>
                  </a:lnTo>
                  <a:lnTo>
                    <a:pt x="4447407" y="20282"/>
                  </a:lnTo>
                  <a:lnTo>
                    <a:pt x="4484528" y="3222"/>
                  </a:lnTo>
                  <a:lnTo>
                    <a:pt x="4496792" y="807"/>
                  </a:lnTo>
                  <a:lnTo>
                    <a:pt x="4509008" y="0"/>
                  </a:lnTo>
                  <a:close/>
                </a:path>
                <a:path w="5849620" h="438150">
                  <a:moveTo>
                    <a:pt x="4143755" y="0"/>
                  </a:moveTo>
                  <a:lnTo>
                    <a:pt x="4191279" y="6107"/>
                  </a:lnTo>
                  <a:lnTo>
                    <a:pt x="4229052" y="24241"/>
                  </a:lnTo>
                  <a:lnTo>
                    <a:pt x="4256895" y="53272"/>
                  </a:lnTo>
                  <a:lnTo>
                    <a:pt x="4275201" y="92456"/>
                  </a:lnTo>
                  <a:lnTo>
                    <a:pt x="4283523" y="140587"/>
                  </a:lnTo>
                  <a:lnTo>
                    <a:pt x="4284091" y="158496"/>
                  </a:lnTo>
                  <a:lnTo>
                    <a:pt x="4283499" y="175970"/>
                  </a:lnTo>
                  <a:lnTo>
                    <a:pt x="4274820" y="224155"/>
                  </a:lnTo>
                  <a:lnTo>
                    <a:pt x="4255835" y="264802"/>
                  </a:lnTo>
                  <a:lnTo>
                    <a:pt x="4226686" y="296052"/>
                  </a:lnTo>
                  <a:lnTo>
                    <a:pt x="4187275" y="316303"/>
                  </a:lnTo>
                  <a:lnTo>
                    <a:pt x="4137787" y="323214"/>
                  </a:lnTo>
                  <a:lnTo>
                    <a:pt x="4120810" y="322524"/>
                  </a:lnTo>
                  <a:lnTo>
                    <a:pt x="4076573" y="312166"/>
                  </a:lnTo>
                  <a:lnTo>
                    <a:pt x="4041961" y="290234"/>
                  </a:lnTo>
                  <a:lnTo>
                    <a:pt x="4017184" y="257667"/>
                  </a:lnTo>
                  <a:lnTo>
                    <a:pt x="4002381" y="215286"/>
                  </a:lnTo>
                  <a:lnTo>
                    <a:pt x="3997452" y="164084"/>
                  </a:lnTo>
                  <a:lnTo>
                    <a:pt x="3998021" y="146609"/>
                  </a:lnTo>
                  <a:lnTo>
                    <a:pt x="4006469" y="98425"/>
                  </a:lnTo>
                  <a:lnTo>
                    <a:pt x="4025328" y="57830"/>
                  </a:lnTo>
                  <a:lnTo>
                    <a:pt x="4054475" y="26844"/>
                  </a:lnTo>
                  <a:lnTo>
                    <a:pt x="4093910" y="6858"/>
                  </a:lnTo>
                  <a:lnTo>
                    <a:pt x="4143755" y="0"/>
                  </a:lnTo>
                  <a:close/>
                </a:path>
                <a:path w="5849620" h="438150">
                  <a:moveTo>
                    <a:pt x="3854577" y="0"/>
                  </a:moveTo>
                  <a:lnTo>
                    <a:pt x="3895994" y="6048"/>
                  </a:lnTo>
                  <a:lnTo>
                    <a:pt x="3928237" y="20827"/>
                  </a:lnTo>
                  <a:lnTo>
                    <a:pt x="3934205" y="24764"/>
                  </a:lnTo>
                  <a:lnTo>
                    <a:pt x="3949192" y="41910"/>
                  </a:lnTo>
                  <a:lnTo>
                    <a:pt x="3949827" y="43687"/>
                  </a:lnTo>
                  <a:lnTo>
                    <a:pt x="3950207" y="45593"/>
                  </a:lnTo>
                  <a:lnTo>
                    <a:pt x="3950334" y="47751"/>
                  </a:lnTo>
                  <a:lnTo>
                    <a:pt x="3950589" y="49784"/>
                  </a:lnTo>
                  <a:lnTo>
                    <a:pt x="3950716" y="52324"/>
                  </a:lnTo>
                  <a:lnTo>
                    <a:pt x="3950716" y="55118"/>
                  </a:lnTo>
                  <a:lnTo>
                    <a:pt x="3950716" y="61468"/>
                  </a:lnTo>
                  <a:lnTo>
                    <a:pt x="3949827" y="65912"/>
                  </a:lnTo>
                  <a:lnTo>
                    <a:pt x="3947922" y="68452"/>
                  </a:lnTo>
                  <a:lnTo>
                    <a:pt x="3946017" y="70993"/>
                  </a:lnTo>
                  <a:lnTo>
                    <a:pt x="3943984" y="72262"/>
                  </a:lnTo>
                  <a:lnTo>
                    <a:pt x="3941826" y="72262"/>
                  </a:lnTo>
                  <a:lnTo>
                    <a:pt x="3938651" y="72262"/>
                  </a:lnTo>
                  <a:lnTo>
                    <a:pt x="3934968" y="70358"/>
                  </a:lnTo>
                  <a:lnTo>
                    <a:pt x="3930396" y="66294"/>
                  </a:lnTo>
                  <a:lnTo>
                    <a:pt x="3925824" y="62357"/>
                  </a:lnTo>
                  <a:lnTo>
                    <a:pt x="3887470" y="40259"/>
                  </a:lnTo>
                  <a:lnTo>
                    <a:pt x="3851655" y="34289"/>
                  </a:lnTo>
                  <a:lnTo>
                    <a:pt x="3831441" y="36359"/>
                  </a:lnTo>
                  <a:lnTo>
                    <a:pt x="3785489" y="67310"/>
                  </a:lnTo>
                  <a:lnTo>
                    <a:pt x="3767947" y="107727"/>
                  </a:lnTo>
                  <a:lnTo>
                    <a:pt x="3762121" y="162813"/>
                  </a:lnTo>
                  <a:lnTo>
                    <a:pt x="3762523" y="177978"/>
                  </a:lnTo>
                  <a:lnTo>
                    <a:pt x="3768471" y="217805"/>
                  </a:lnTo>
                  <a:lnTo>
                    <a:pt x="3786378" y="257048"/>
                  </a:lnTo>
                  <a:lnTo>
                    <a:pt x="3823672" y="283896"/>
                  </a:lnTo>
                  <a:lnTo>
                    <a:pt x="3852926" y="288289"/>
                  </a:lnTo>
                  <a:lnTo>
                    <a:pt x="3862546" y="287887"/>
                  </a:lnTo>
                  <a:lnTo>
                    <a:pt x="3902186" y="275351"/>
                  </a:lnTo>
                  <a:lnTo>
                    <a:pt x="3938016" y="250062"/>
                  </a:lnTo>
                  <a:lnTo>
                    <a:pt x="3941699" y="247904"/>
                  </a:lnTo>
                  <a:lnTo>
                    <a:pt x="3944112" y="247904"/>
                  </a:lnTo>
                  <a:lnTo>
                    <a:pt x="3945381" y="247904"/>
                  </a:lnTo>
                  <a:lnTo>
                    <a:pt x="3946525" y="248412"/>
                  </a:lnTo>
                  <a:lnTo>
                    <a:pt x="3951478" y="258699"/>
                  </a:lnTo>
                  <a:lnTo>
                    <a:pt x="3951858" y="260985"/>
                  </a:lnTo>
                  <a:lnTo>
                    <a:pt x="3951986" y="263651"/>
                  </a:lnTo>
                  <a:lnTo>
                    <a:pt x="3951986" y="266826"/>
                  </a:lnTo>
                  <a:lnTo>
                    <a:pt x="3951986" y="269494"/>
                  </a:lnTo>
                  <a:lnTo>
                    <a:pt x="3943477" y="289560"/>
                  </a:lnTo>
                  <a:lnTo>
                    <a:pt x="3940555" y="292481"/>
                  </a:lnTo>
                  <a:lnTo>
                    <a:pt x="3906393" y="312038"/>
                  </a:lnTo>
                  <a:lnTo>
                    <a:pt x="3864594" y="322452"/>
                  </a:lnTo>
                  <a:lnTo>
                    <a:pt x="3849370" y="323214"/>
                  </a:lnTo>
                  <a:lnTo>
                    <a:pt x="3834276" y="322570"/>
                  </a:lnTo>
                  <a:lnTo>
                    <a:pt x="3794379" y="312800"/>
                  </a:lnTo>
                  <a:lnTo>
                    <a:pt x="3754247" y="282194"/>
                  </a:lnTo>
                  <a:lnTo>
                    <a:pt x="3734298" y="246475"/>
                  </a:lnTo>
                  <a:lnTo>
                    <a:pt x="3723322" y="200469"/>
                  </a:lnTo>
                  <a:lnTo>
                    <a:pt x="3721227" y="164084"/>
                  </a:lnTo>
                  <a:lnTo>
                    <a:pt x="3721871" y="143057"/>
                  </a:lnTo>
                  <a:lnTo>
                    <a:pt x="3731641" y="89408"/>
                  </a:lnTo>
                  <a:lnTo>
                    <a:pt x="3751572" y="49224"/>
                  </a:lnTo>
                  <a:lnTo>
                    <a:pt x="3779853" y="21383"/>
                  </a:lnTo>
                  <a:lnTo>
                    <a:pt x="3814964" y="5304"/>
                  </a:lnTo>
                  <a:lnTo>
                    <a:pt x="3840960" y="593"/>
                  </a:lnTo>
                  <a:lnTo>
                    <a:pt x="3854577" y="0"/>
                  </a:lnTo>
                  <a:close/>
                </a:path>
                <a:path w="5849620" h="438150">
                  <a:moveTo>
                    <a:pt x="3527552" y="0"/>
                  </a:moveTo>
                  <a:lnTo>
                    <a:pt x="3572432" y="6268"/>
                  </a:lnTo>
                  <a:lnTo>
                    <a:pt x="3606657" y="24336"/>
                  </a:lnTo>
                  <a:lnTo>
                    <a:pt x="3637406" y="61960"/>
                  </a:lnTo>
                  <a:lnTo>
                    <a:pt x="3649644" y="98208"/>
                  </a:lnTo>
                  <a:lnTo>
                    <a:pt x="3653663" y="138302"/>
                  </a:lnTo>
                  <a:lnTo>
                    <a:pt x="3653663" y="146304"/>
                  </a:lnTo>
                  <a:lnTo>
                    <a:pt x="3653663" y="154177"/>
                  </a:lnTo>
                  <a:lnTo>
                    <a:pt x="3651504" y="159638"/>
                  </a:lnTo>
                  <a:lnTo>
                    <a:pt x="3647440" y="162560"/>
                  </a:lnTo>
                  <a:lnTo>
                    <a:pt x="3643249" y="165608"/>
                  </a:lnTo>
                  <a:lnTo>
                    <a:pt x="3639057" y="167005"/>
                  </a:lnTo>
                  <a:lnTo>
                    <a:pt x="3635121" y="167005"/>
                  </a:lnTo>
                  <a:lnTo>
                    <a:pt x="3431413" y="167005"/>
                  </a:lnTo>
                  <a:lnTo>
                    <a:pt x="3434466" y="205724"/>
                  </a:lnTo>
                  <a:lnTo>
                    <a:pt x="3449071" y="247372"/>
                  </a:lnTo>
                  <a:lnTo>
                    <a:pt x="3477946" y="275548"/>
                  </a:lnTo>
                  <a:lnTo>
                    <a:pt x="3522980" y="288379"/>
                  </a:lnTo>
                  <a:lnTo>
                    <a:pt x="3537077" y="288925"/>
                  </a:lnTo>
                  <a:lnTo>
                    <a:pt x="3547197" y="288688"/>
                  </a:lnTo>
                  <a:lnTo>
                    <a:pt x="3589845" y="281432"/>
                  </a:lnTo>
                  <a:lnTo>
                    <a:pt x="3622802" y="269113"/>
                  </a:lnTo>
                  <a:lnTo>
                    <a:pt x="3628008" y="266700"/>
                  </a:lnTo>
                  <a:lnTo>
                    <a:pt x="3631692" y="265430"/>
                  </a:lnTo>
                  <a:lnTo>
                    <a:pt x="3633851" y="265430"/>
                  </a:lnTo>
                  <a:lnTo>
                    <a:pt x="3635121" y="265430"/>
                  </a:lnTo>
                  <a:lnTo>
                    <a:pt x="3636391" y="265811"/>
                  </a:lnTo>
                  <a:lnTo>
                    <a:pt x="3637406" y="266446"/>
                  </a:lnTo>
                  <a:lnTo>
                    <a:pt x="3638550" y="267081"/>
                  </a:lnTo>
                  <a:lnTo>
                    <a:pt x="3639439" y="268224"/>
                  </a:lnTo>
                  <a:lnTo>
                    <a:pt x="3640074" y="269621"/>
                  </a:lnTo>
                  <a:lnTo>
                    <a:pt x="3640836" y="271018"/>
                  </a:lnTo>
                  <a:lnTo>
                    <a:pt x="3641217" y="272796"/>
                  </a:lnTo>
                  <a:lnTo>
                    <a:pt x="3641598" y="275082"/>
                  </a:lnTo>
                  <a:lnTo>
                    <a:pt x="3641979" y="277241"/>
                  </a:lnTo>
                  <a:lnTo>
                    <a:pt x="3642105" y="280035"/>
                  </a:lnTo>
                  <a:lnTo>
                    <a:pt x="3642105" y="283337"/>
                  </a:lnTo>
                  <a:lnTo>
                    <a:pt x="3642105" y="284861"/>
                  </a:lnTo>
                  <a:lnTo>
                    <a:pt x="3641979" y="286385"/>
                  </a:lnTo>
                  <a:lnTo>
                    <a:pt x="3641725" y="287782"/>
                  </a:lnTo>
                  <a:lnTo>
                    <a:pt x="3641598" y="289179"/>
                  </a:lnTo>
                  <a:lnTo>
                    <a:pt x="3641217" y="290449"/>
                  </a:lnTo>
                  <a:lnTo>
                    <a:pt x="3640963" y="291719"/>
                  </a:lnTo>
                  <a:lnTo>
                    <a:pt x="3640581" y="292988"/>
                  </a:lnTo>
                  <a:lnTo>
                    <a:pt x="3640074" y="294132"/>
                  </a:lnTo>
                  <a:lnTo>
                    <a:pt x="3639439" y="295148"/>
                  </a:lnTo>
                  <a:lnTo>
                    <a:pt x="3638804" y="296291"/>
                  </a:lnTo>
                  <a:lnTo>
                    <a:pt x="3637915" y="297434"/>
                  </a:lnTo>
                  <a:lnTo>
                    <a:pt x="3636772" y="298450"/>
                  </a:lnTo>
                  <a:lnTo>
                    <a:pt x="3635755" y="299593"/>
                  </a:lnTo>
                  <a:lnTo>
                    <a:pt x="3596913" y="314519"/>
                  </a:lnTo>
                  <a:lnTo>
                    <a:pt x="3552904" y="322421"/>
                  </a:lnTo>
                  <a:lnTo>
                    <a:pt x="3532504" y="323214"/>
                  </a:lnTo>
                  <a:lnTo>
                    <a:pt x="3515649" y="322570"/>
                  </a:lnTo>
                  <a:lnTo>
                    <a:pt x="3471037" y="312800"/>
                  </a:lnTo>
                  <a:lnTo>
                    <a:pt x="3435746" y="291691"/>
                  </a:lnTo>
                  <a:lnTo>
                    <a:pt x="3410156" y="259413"/>
                  </a:lnTo>
                  <a:lnTo>
                    <a:pt x="3394426" y="216130"/>
                  </a:lnTo>
                  <a:lnTo>
                    <a:pt x="3389122" y="162051"/>
                  </a:lnTo>
                  <a:lnTo>
                    <a:pt x="3389739" y="143595"/>
                  </a:lnTo>
                  <a:lnTo>
                    <a:pt x="3398901" y="94107"/>
                  </a:lnTo>
                  <a:lnTo>
                    <a:pt x="3418242" y="54101"/>
                  </a:lnTo>
                  <a:lnTo>
                    <a:pt x="3446827" y="24574"/>
                  </a:lnTo>
                  <a:lnTo>
                    <a:pt x="3483671" y="6215"/>
                  </a:lnTo>
                  <a:lnTo>
                    <a:pt x="3512194" y="690"/>
                  </a:lnTo>
                  <a:lnTo>
                    <a:pt x="3527552" y="0"/>
                  </a:lnTo>
                  <a:close/>
                </a:path>
                <a:path w="5849620" h="438150">
                  <a:moveTo>
                    <a:pt x="2375408" y="0"/>
                  </a:moveTo>
                  <a:lnTo>
                    <a:pt x="2414270" y="5572"/>
                  </a:lnTo>
                  <a:lnTo>
                    <a:pt x="2450780" y="28622"/>
                  </a:lnTo>
                  <a:lnTo>
                    <a:pt x="2472166" y="65061"/>
                  </a:lnTo>
                  <a:lnTo>
                    <a:pt x="2480464" y="114808"/>
                  </a:lnTo>
                  <a:lnTo>
                    <a:pt x="2480818" y="130048"/>
                  </a:lnTo>
                  <a:lnTo>
                    <a:pt x="2480818" y="311023"/>
                  </a:lnTo>
                  <a:lnTo>
                    <a:pt x="2480818" y="312420"/>
                  </a:lnTo>
                  <a:lnTo>
                    <a:pt x="2465070" y="319659"/>
                  </a:lnTo>
                  <a:lnTo>
                    <a:pt x="2461260" y="319659"/>
                  </a:lnTo>
                  <a:lnTo>
                    <a:pt x="2457322" y="319659"/>
                  </a:lnTo>
                  <a:lnTo>
                    <a:pt x="2441447" y="312420"/>
                  </a:lnTo>
                  <a:lnTo>
                    <a:pt x="2441447" y="311023"/>
                  </a:lnTo>
                  <a:lnTo>
                    <a:pt x="2441447" y="133731"/>
                  </a:lnTo>
                  <a:lnTo>
                    <a:pt x="2437130" y="88646"/>
                  </a:lnTo>
                  <a:lnTo>
                    <a:pt x="2419709" y="53091"/>
                  </a:lnTo>
                  <a:lnTo>
                    <a:pt x="2379757" y="33446"/>
                  </a:lnTo>
                  <a:lnTo>
                    <a:pt x="2371090" y="33020"/>
                  </a:lnTo>
                  <a:lnTo>
                    <a:pt x="2359733" y="34022"/>
                  </a:lnTo>
                  <a:lnTo>
                    <a:pt x="2313997" y="58197"/>
                  </a:lnTo>
                  <a:lnTo>
                    <a:pt x="2277618" y="96774"/>
                  </a:lnTo>
                  <a:lnTo>
                    <a:pt x="2277618" y="311023"/>
                  </a:lnTo>
                  <a:lnTo>
                    <a:pt x="2277618" y="312420"/>
                  </a:lnTo>
                  <a:lnTo>
                    <a:pt x="2261870" y="319659"/>
                  </a:lnTo>
                  <a:lnTo>
                    <a:pt x="2257806" y="319659"/>
                  </a:lnTo>
                  <a:lnTo>
                    <a:pt x="2254122" y="319659"/>
                  </a:lnTo>
                  <a:lnTo>
                    <a:pt x="2239264" y="314706"/>
                  </a:lnTo>
                  <a:lnTo>
                    <a:pt x="2238629" y="313563"/>
                  </a:lnTo>
                  <a:lnTo>
                    <a:pt x="2238375" y="312420"/>
                  </a:lnTo>
                  <a:lnTo>
                    <a:pt x="2238375" y="311023"/>
                  </a:lnTo>
                  <a:lnTo>
                    <a:pt x="2238375" y="12192"/>
                  </a:lnTo>
                  <a:lnTo>
                    <a:pt x="2238375" y="10922"/>
                  </a:lnTo>
                  <a:lnTo>
                    <a:pt x="2238629" y="9651"/>
                  </a:lnTo>
                  <a:lnTo>
                    <a:pt x="2239264" y="8509"/>
                  </a:lnTo>
                  <a:lnTo>
                    <a:pt x="2239772" y="7493"/>
                  </a:lnTo>
                  <a:lnTo>
                    <a:pt x="2240788" y="6476"/>
                  </a:lnTo>
                  <a:lnTo>
                    <a:pt x="2242312" y="5714"/>
                  </a:lnTo>
                  <a:lnTo>
                    <a:pt x="2243836" y="4952"/>
                  </a:lnTo>
                  <a:lnTo>
                    <a:pt x="2245868" y="4445"/>
                  </a:lnTo>
                  <a:lnTo>
                    <a:pt x="2248154" y="4063"/>
                  </a:lnTo>
                  <a:lnTo>
                    <a:pt x="2250440" y="3810"/>
                  </a:lnTo>
                  <a:lnTo>
                    <a:pt x="2253488" y="3556"/>
                  </a:lnTo>
                  <a:lnTo>
                    <a:pt x="2257171" y="3556"/>
                  </a:lnTo>
                  <a:lnTo>
                    <a:pt x="2260981" y="3556"/>
                  </a:lnTo>
                  <a:lnTo>
                    <a:pt x="2272030" y="5714"/>
                  </a:lnTo>
                  <a:lnTo>
                    <a:pt x="2273427" y="6476"/>
                  </a:lnTo>
                  <a:lnTo>
                    <a:pt x="2274316" y="7493"/>
                  </a:lnTo>
                  <a:lnTo>
                    <a:pt x="2274824" y="8509"/>
                  </a:lnTo>
                  <a:lnTo>
                    <a:pt x="2275459" y="9651"/>
                  </a:lnTo>
                  <a:lnTo>
                    <a:pt x="2275713" y="10922"/>
                  </a:lnTo>
                  <a:lnTo>
                    <a:pt x="2275713" y="12192"/>
                  </a:lnTo>
                  <a:lnTo>
                    <a:pt x="2275713" y="54483"/>
                  </a:lnTo>
                  <a:lnTo>
                    <a:pt x="2313807" y="20282"/>
                  </a:lnTo>
                  <a:lnTo>
                    <a:pt x="2350928" y="3222"/>
                  </a:lnTo>
                  <a:lnTo>
                    <a:pt x="2363192" y="807"/>
                  </a:lnTo>
                  <a:lnTo>
                    <a:pt x="2375408" y="0"/>
                  </a:lnTo>
                  <a:close/>
                </a:path>
                <a:path w="5849620" h="438150">
                  <a:moveTo>
                    <a:pt x="2023109" y="0"/>
                  </a:moveTo>
                  <a:lnTo>
                    <a:pt x="2063757" y="4125"/>
                  </a:lnTo>
                  <a:lnTo>
                    <a:pt x="2102090" y="22153"/>
                  </a:lnTo>
                  <a:lnTo>
                    <a:pt x="2124519" y="53151"/>
                  </a:lnTo>
                  <a:lnTo>
                    <a:pt x="2133008" y="96440"/>
                  </a:lnTo>
                  <a:lnTo>
                    <a:pt x="2133346" y="108966"/>
                  </a:lnTo>
                  <a:lnTo>
                    <a:pt x="2133346" y="311023"/>
                  </a:lnTo>
                  <a:lnTo>
                    <a:pt x="2133346" y="313182"/>
                  </a:lnTo>
                  <a:lnTo>
                    <a:pt x="2132711" y="314960"/>
                  </a:lnTo>
                  <a:lnTo>
                    <a:pt x="2131314" y="316102"/>
                  </a:lnTo>
                  <a:lnTo>
                    <a:pt x="2129790" y="317373"/>
                  </a:lnTo>
                  <a:lnTo>
                    <a:pt x="2128012" y="318262"/>
                  </a:lnTo>
                  <a:lnTo>
                    <a:pt x="2125599" y="318770"/>
                  </a:lnTo>
                  <a:lnTo>
                    <a:pt x="2123313" y="319405"/>
                  </a:lnTo>
                  <a:lnTo>
                    <a:pt x="2120138" y="319659"/>
                  </a:lnTo>
                  <a:lnTo>
                    <a:pt x="2116201" y="319659"/>
                  </a:lnTo>
                  <a:lnTo>
                    <a:pt x="2112518" y="319659"/>
                  </a:lnTo>
                  <a:lnTo>
                    <a:pt x="2109343" y="319405"/>
                  </a:lnTo>
                  <a:lnTo>
                    <a:pt x="2106676" y="318770"/>
                  </a:lnTo>
                  <a:lnTo>
                    <a:pt x="2104009" y="318262"/>
                  </a:lnTo>
                  <a:lnTo>
                    <a:pt x="2101977" y="317373"/>
                  </a:lnTo>
                  <a:lnTo>
                    <a:pt x="2100580" y="316102"/>
                  </a:lnTo>
                  <a:lnTo>
                    <a:pt x="2099183" y="314960"/>
                  </a:lnTo>
                  <a:lnTo>
                    <a:pt x="2098421" y="313182"/>
                  </a:lnTo>
                  <a:lnTo>
                    <a:pt x="2098421" y="311023"/>
                  </a:lnTo>
                  <a:lnTo>
                    <a:pt x="2098421" y="277749"/>
                  </a:lnTo>
                  <a:lnTo>
                    <a:pt x="2065881" y="304805"/>
                  </a:lnTo>
                  <a:lnTo>
                    <a:pt x="2029301" y="320262"/>
                  </a:lnTo>
                  <a:lnTo>
                    <a:pt x="2003679" y="323214"/>
                  </a:lnTo>
                  <a:lnTo>
                    <a:pt x="1992250" y="322834"/>
                  </a:lnTo>
                  <a:lnTo>
                    <a:pt x="1952539" y="313737"/>
                  </a:lnTo>
                  <a:lnTo>
                    <a:pt x="1918588" y="287051"/>
                  </a:lnTo>
                  <a:lnTo>
                    <a:pt x="1903652" y="245548"/>
                  </a:lnTo>
                  <a:lnTo>
                    <a:pt x="1903221" y="235712"/>
                  </a:lnTo>
                  <a:lnTo>
                    <a:pt x="1903864" y="223734"/>
                  </a:lnTo>
                  <a:lnTo>
                    <a:pt x="1919178" y="183894"/>
                  </a:lnTo>
                  <a:lnTo>
                    <a:pt x="1952424" y="156337"/>
                  </a:lnTo>
                  <a:lnTo>
                    <a:pt x="2001402" y="141097"/>
                  </a:lnTo>
                  <a:lnTo>
                    <a:pt x="2046605" y="137668"/>
                  </a:lnTo>
                  <a:lnTo>
                    <a:pt x="2094103" y="137668"/>
                  </a:lnTo>
                  <a:lnTo>
                    <a:pt x="2094103" y="111887"/>
                  </a:lnTo>
                  <a:lnTo>
                    <a:pt x="2087856" y="71058"/>
                  </a:lnTo>
                  <a:lnTo>
                    <a:pt x="2060906" y="41394"/>
                  </a:lnTo>
                  <a:lnTo>
                    <a:pt x="2019427" y="33655"/>
                  </a:lnTo>
                  <a:lnTo>
                    <a:pt x="2009780" y="33962"/>
                  </a:lnTo>
                  <a:lnTo>
                    <a:pt x="1968960" y="43529"/>
                  </a:lnTo>
                  <a:lnTo>
                    <a:pt x="1936495" y="59944"/>
                  </a:lnTo>
                  <a:lnTo>
                    <a:pt x="1931289" y="63119"/>
                  </a:lnTo>
                  <a:lnTo>
                    <a:pt x="1927606" y="64643"/>
                  </a:lnTo>
                  <a:lnTo>
                    <a:pt x="1925320" y="64643"/>
                  </a:lnTo>
                  <a:lnTo>
                    <a:pt x="1924050" y="64643"/>
                  </a:lnTo>
                  <a:lnTo>
                    <a:pt x="1922907" y="64516"/>
                  </a:lnTo>
                  <a:lnTo>
                    <a:pt x="1921764" y="64008"/>
                  </a:lnTo>
                  <a:lnTo>
                    <a:pt x="1920620" y="63626"/>
                  </a:lnTo>
                  <a:lnTo>
                    <a:pt x="1917319" y="56896"/>
                  </a:lnTo>
                  <a:lnTo>
                    <a:pt x="1916938" y="55118"/>
                  </a:lnTo>
                  <a:lnTo>
                    <a:pt x="1916811" y="52832"/>
                  </a:lnTo>
                  <a:lnTo>
                    <a:pt x="1916811" y="50164"/>
                  </a:lnTo>
                  <a:lnTo>
                    <a:pt x="1916811" y="45593"/>
                  </a:lnTo>
                  <a:lnTo>
                    <a:pt x="1917065" y="41910"/>
                  </a:lnTo>
                  <a:lnTo>
                    <a:pt x="1917827" y="39116"/>
                  </a:lnTo>
                  <a:lnTo>
                    <a:pt x="1918462" y="36322"/>
                  </a:lnTo>
                  <a:lnTo>
                    <a:pt x="1955230" y="13116"/>
                  </a:lnTo>
                  <a:lnTo>
                    <a:pt x="1999339" y="1660"/>
                  </a:lnTo>
                  <a:lnTo>
                    <a:pt x="2015202" y="188"/>
                  </a:lnTo>
                  <a:lnTo>
                    <a:pt x="2023109" y="0"/>
                  </a:lnTo>
                  <a:close/>
                </a:path>
                <a:path w="5849620" h="438150">
                  <a:moveTo>
                    <a:pt x="1349248" y="0"/>
                  </a:moveTo>
                  <a:lnTo>
                    <a:pt x="1352169" y="0"/>
                  </a:lnTo>
                  <a:lnTo>
                    <a:pt x="1355471" y="126"/>
                  </a:lnTo>
                  <a:lnTo>
                    <a:pt x="1359154" y="508"/>
                  </a:lnTo>
                  <a:lnTo>
                    <a:pt x="1362964" y="762"/>
                  </a:lnTo>
                  <a:lnTo>
                    <a:pt x="1366901" y="1397"/>
                  </a:lnTo>
                  <a:lnTo>
                    <a:pt x="1371219" y="2286"/>
                  </a:lnTo>
                  <a:lnTo>
                    <a:pt x="1375537" y="3175"/>
                  </a:lnTo>
                  <a:lnTo>
                    <a:pt x="1379347" y="4191"/>
                  </a:lnTo>
                  <a:lnTo>
                    <a:pt x="1382776" y="5461"/>
                  </a:lnTo>
                  <a:lnTo>
                    <a:pt x="1386205" y="6604"/>
                  </a:lnTo>
                  <a:lnTo>
                    <a:pt x="1394333" y="19304"/>
                  </a:lnTo>
                  <a:lnTo>
                    <a:pt x="1394460" y="21336"/>
                  </a:lnTo>
                  <a:lnTo>
                    <a:pt x="1394460" y="24130"/>
                  </a:lnTo>
                  <a:lnTo>
                    <a:pt x="1394460" y="27432"/>
                  </a:lnTo>
                  <a:lnTo>
                    <a:pt x="1394460" y="30734"/>
                  </a:lnTo>
                  <a:lnTo>
                    <a:pt x="1394333" y="33527"/>
                  </a:lnTo>
                  <a:lnTo>
                    <a:pt x="1391031" y="44704"/>
                  </a:lnTo>
                  <a:lnTo>
                    <a:pt x="1390269" y="45466"/>
                  </a:lnTo>
                  <a:lnTo>
                    <a:pt x="1389253" y="45847"/>
                  </a:lnTo>
                  <a:lnTo>
                    <a:pt x="1387856" y="45847"/>
                  </a:lnTo>
                  <a:lnTo>
                    <a:pt x="1385951" y="45847"/>
                  </a:lnTo>
                  <a:lnTo>
                    <a:pt x="1383538" y="45338"/>
                  </a:lnTo>
                  <a:lnTo>
                    <a:pt x="1380998" y="44450"/>
                  </a:lnTo>
                  <a:lnTo>
                    <a:pt x="1378331" y="43434"/>
                  </a:lnTo>
                  <a:lnTo>
                    <a:pt x="1375283" y="42418"/>
                  </a:lnTo>
                  <a:lnTo>
                    <a:pt x="1351407" y="36575"/>
                  </a:lnTo>
                  <a:lnTo>
                    <a:pt x="1346327" y="36575"/>
                  </a:lnTo>
                  <a:lnTo>
                    <a:pt x="1340358" y="36575"/>
                  </a:lnTo>
                  <a:lnTo>
                    <a:pt x="1306028" y="57231"/>
                  </a:lnTo>
                  <a:lnTo>
                    <a:pt x="1280033" y="90376"/>
                  </a:lnTo>
                  <a:lnTo>
                    <a:pt x="1267968" y="108966"/>
                  </a:lnTo>
                  <a:lnTo>
                    <a:pt x="1267968" y="311023"/>
                  </a:lnTo>
                  <a:lnTo>
                    <a:pt x="1267968" y="312420"/>
                  </a:lnTo>
                  <a:lnTo>
                    <a:pt x="1252220" y="319659"/>
                  </a:lnTo>
                  <a:lnTo>
                    <a:pt x="1248156" y="319659"/>
                  </a:lnTo>
                  <a:lnTo>
                    <a:pt x="1244473" y="319659"/>
                  </a:lnTo>
                  <a:lnTo>
                    <a:pt x="1229614" y="314706"/>
                  </a:lnTo>
                  <a:lnTo>
                    <a:pt x="1228979" y="313563"/>
                  </a:lnTo>
                  <a:lnTo>
                    <a:pt x="1228725" y="312420"/>
                  </a:lnTo>
                  <a:lnTo>
                    <a:pt x="1228725" y="311023"/>
                  </a:lnTo>
                  <a:lnTo>
                    <a:pt x="1228725" y="12192"/>
                  </a:lnTo>
                  <a:lnTo>
                    <a:pt x="1228725" y="10922"/>
                  </a:lnTo>
                  <a:lnTo>
                    <a:pt x="1228979" y="9651"/>
                  </a:lnTo>
                  <a:lnTo>
                    <a:pt x="1229614" y="8509"/>
                  </a:lnTo>
                  <a:lnTo>
                    <a:pt x="1230122" y="7493"/>
                  </a:lnTo>
                  <a:lnTo>
                    <a:pt x="1231138" y="6476"/>
                  </a:lnTo>
                  <a:lnTo>
                    <a:pt x="1232662" y="5714"/>
                  </a:lnTo>
                  <a:lnTo>
                    <a:pt x="1234186" y="4952"/>
                  </a:lnTo>
                  <a:lnTo>
                    <a:pt x="1236218" y="4445"/>
                  </a:lnTo>
                  <a:lnTo>
                    <a:pt x="1238504" y="4063"/>
                  </a:lnTo>
                  <a:lnTo>
                    <a:pt x="1240790" y="3810"/>
                  </a:lnTo>
                  <a:lnTo>
                    <a:pt x="1243838" y="3556"/>
                  </a:lnTo>
                  <a:lnTo>
                    <a:pt x="1247521" y="3556"/>
                  </a:lnTo>
                  <a:lnTo>
                    <a:pt x="1251331" y="3556"/>
                  </a:lnTo>
                  <a:lnTo>
                    <a:pt x="1262380" y="5714"/>
                  </a:lnTo>
                  <a:lnTo>
                    <a:pt x="1263777" y="6476"/>
                  </a:lnTo>
                  <a:lnTo>
                    <a:pt x="1264666" y="7493"/>
                  </a:lnTo>
                  <a:lnTo>
                    <a:pt x="1265174" y="8509"/>
                  </a:lnTo>
                  <a:lnTo>
                    <a:pt x="1265809" y="9651"/>
                  </a:lnTo>
                  <a:lnTo>
                    <a:pt x="1266063" y="10922"/>
                  </a:lnTo>
                  <a:lnTo>
                    <a:pt x="1266063" y="12192"/>
                  </a:lnTo>
                  <a:lnTo>
                    <a:pt x="1266063" y="59436"/>
                  </a:lnTo>
                  <a:lnTo>
                    <a:pt x="1289812" y="29083"/>
                  </a:lnTo>
                  <a:lnTo>
                    <a:pt x="1323721" y="3810"/>
                  </a:lnTo>
                  <a:lnTo>
                    <a:pt x="1342644" y="0"/>
                  </a:lnTo>
                  <a:lnTo>
                    <a:pt x="1349248" y="0"/>
                  </a:lnTo>
                  <a:close/>
                </a:path>
                <a:path w="5849620" h="438150">
                  <a:moveTo>
                    <a:pt x="1013460" y="0"/>
                  </a:moveTo>
                  <a:lnTo>
                    <a:pt x="1054107" y="4125"/>
                  </a:lnTo>
                  <a:lnTo>
                    <a:pt x="1092440" y="22153"/>
                  </a:lnTo>
                  <a:lnTo>
                    <a:pt x="1114869" y="53151"/>
                  </a:lnTo>
                  <a:lnTo>
                    <a:pt x="1123358" y="96440"/>
                  </a:lnTo>
                  <a:lnTo>
                    <a:pt x="1123696" y="108966"/>
                  </a:lnTo>
                  <a:lnTo>
                    <a:pt x="1123696" y="311023"/>
                  </a:lnTo>
                  <a:lnTo>
                    <a:pt x="1123696" y="313182"/>
                  </a:lnTo>
                  <a:lnTo>
                    <a:pt x="1123061" y="314960"/>
                  </a:lnTo>
                  <a:lnTo>
                    <a:pt x="1121664" y="316102"/>
                  </a:lnTo>
                  <a:lnTo>
                    <a:pt x="1120140" y="317373"/>
                  </a:lnTo>
                  <a:lnTo>
                    <a:pt x="1118362" y="318262"/>
                  </a:lnTo>
                  <a:lnTo>
                    <a:pt x="1115949" y="318770"/>
                  </a:lnTo>
                  <a:lnTo>
                    <a:pt x="1113663" y="319405"/>
                  </a:lnTo>
                  <a:lnTo>
                    <a:pt x="1110488" y="319659"/>
                  </a:lnTo>
                  <a:lnTo>
                    <a:pt x="1106551" y="319659"/>
                  </a:lnTo>
                  <a:lnTo>
                    <a:pt x="1102868" y="319659"/>
                  </a:lnTo>
                  <a:lnTo>
                    <a:pt x="1099693" y="319405"/>
                  </a:lnTo>
                  <a:lnTo>
                    <a:pt x="1097026" y="318770"/>
                  </a:lnTo>
                  <a:lnTo>
                    <a:pt x="1094359" y="318262"/>
                  </a:lnTo>
                  <a:lnTo>
                    <a:pt x="1092327" y="317373"/>
                  </a:lnTo>
                  <a:lnTo>
                    <a:pt x="1090930" y="316102"/>
                  </a:lnTo>
                  <a:lnTo>
                    <a:pt x="1089533" y="314960"/>
                  </a:lnTo>
                  <a:lnTo>
                    <a:pt x="1088771" y="313182"/>
                  </a:lnTo>
                  <a:lnTo>
                    <a:pt x="1088771" y="311023"/>
                  </a:lnTo>
                  <a:lnTo>
                    <a:pt x="1088771" y="277749"/>
                  </a:lnTo>
                  <a:lnTo>
                    <a:pt x="1056231" y="304805"/>
                  </a:lnTo>
                  <a:lnTo>
                    <a:pt x="1019651" y="320262"/>
                  </a:lnTo>
                  <a:lnTo>
                    <a:pt x="994029" y="323214"/>
                  </a:lnTo>
                  <a:lnTo>
                    <a:pt x="982600" y="322834"/>
                  </a:lnTo>
                  <a:lnTo>
                    <a:pt x="942889" y="313737"/>
                  </a:lnTo>
                  <a:lnTo>
                    <a:pt x="908939" y="287051"/>
                  </a:lnTo>
                  <a:lnTo>
                    <a:pt x="894002" y="245548"/>
                  </a:lnTo>
                  <a:lnTo>
                    <a:pt x="893572" y="235712"/>
                  </a:lnTo>
                  <a:lnTo>
                    <a:pt x="894214" y="223734"/>
                  </a:lnTo>
                  <a:lnTo>
                    <a:pt x="909528" y="183894"/>
                  </a:lnTo>
                  <a:lnTo>
                    <a:pt x="942774" y="156337"/>
                  </a:lnTo>
                  <a:lnTo>
                    <a:pt x="991752" y="141097"/>
                  </a:lnTo>
                  <a:lnTo>
                    <a:pt x="1036955" y="137668"/>
                  </a:lnTo>
                  <a:lnTo>
                    <a:pt x="1084453" y="137668"/>
                  </a:lnTo>
                  <a:lnTo>
                    <a:pt x="1084453" y="111887"/>
                  </a:lnTo>
                  <a:lnTo>
                    <a:pt x="1078206" y="71058"/>
                  </a:lnTo>
                  <a:lnTo>
                    <a:pt x="1051256" y="41394"/>
                  </a:lnTo>
                  <a:lnTo>
                    <a:pt x="1009777" y="33655"/>
                  </a:lnTo>
                  <a:lnTo>
                    <a:pt x="1000130" y="33962"/>
                  </a:lnTo>
                  <a:lnTo>
                    <a:pt x="959310" y="43529"/>
                  </a:lnTo>
                  <a:lnTo>
                    <a:pt x="926846" y="59944"/>
                  </a:lnTo>
                  <a:lnTo>
                    <a:pt x="921639" y="63119"/>
                  </a:lnTo>
                  <a:lnTo>
                    <a:pt x="917956" y="64643"/>
                  </a:lnTo>
                  <a:lnTo>
                    <a:pt x="915669" y="64643"/>
                  </a:lnTo>
                  <a:lnTo>
                    <a:pt x="914400" y="64643"/>
                  </a:lnTo>
                  <a:lnTo>
                    <a:pt x="913257" y="64516"/>
                  </a:lnTo>
                  <a:lnTo>
                    <a:pt x="912114" y="64008"/>
                  </a:lnTo>
                  <a:lnTo>
                    <a:pt x="910971" y="63626"/>
                  </a:lnTo>
                  <a:lnTo>
                    <a:pt x="907669" y="56896"/>
                  </a:lnTo>
                  <a:lnTo>
                    <a:pt x="907288" y="55118"/>
                  </a:lnTo>
                  <a:lnTo>
                    <a:pt x="907161" y="52832"/>
                  </a:lnTo>
                  <a:lnTo>
                    <a:pt x="907161" y="50164"/>
                  </a:lnTo>
                  <a:lnTo>
                    <a:pt x="907161" y="45593"/>
                  </a:lnTo>
                  <a:lnTo>
                    <a:pt x="907415" y="41910"/>
                  </a:lnTo>
                  <a:lnTo>
                    <a:pt x="908177" y="39116"/>
                  </a:lnTo>
                  <a:lnTo>
                    <a:pt x="908812" y="36322"/>
                  </a:lnTo>
                  <a:lnTo>
                    <a:pt x="945580" y="13116"/>
                  </a:lnTo>
                  <a:lnTo>
                    <a:pt x="989689" y="1660"/>
                  </a:lnTo>
                  <a:lnTo>
                    <a:pt x="1005552" y="188"/>
                  </a:lnTo>
                  <a:lnTo>
                    <a:pt x="1013460" y="0"/>
                  </a:lnTo>
                  <a:close/>
                </a:path>
                <a:path w="5849620" h="438150">
                  <a:moveTo>
                    <a:pt x="513080" y="0"/>
                  </a:moveTo>
                  <a:lnTo>
                    <a:pt x="553727" y="6873"/>
                  </a:lnTo>
                  <a:lnTo>
                    <a:pt x="587500" y="30894"/>
                  </a:lnTo>
                  <a:lnTo>
                    <a:pt x="604519" y="61087"/>
                  </a:lnTo>
                  <a:lnTo>
                    <a:pt x="612191" y="52847"/>
                  </a:lnTo>
                  <a:lnTo>
                    <a:pt x="640514" y="26586"/>
                  </a:lnTo>
                  <a:lnTo>
                    <a:pt x="677983" y="4958"/>
                  </a:lnTo>
                  <a:lnTo>
                    <a:pt x="699135" y="0"/>
                  </a:lnTo>
                  <a:lnTo>
                    <a:pt x="706628" y="0"/>
                  </a:lnTo>
                  <a:lnTo>
                    <a:pt x="753999" y="9906"/>
                  </a:lnTo>
                  <a:lnTo>
                    <a:pt x="784987" y="36575"/>
                  </a:lnTo>
                  <a:lnTo>
                    <a:pt x="801878" y="75946"/>
                  </a:lnTo>
                  <a:lnTo>
                    <a:pt x="806958" y="123444"/>
                  </a:lnTo>
                  <a:lnTo>
                    <a:pt x="806958" y="311023"/>
                  </a:lnTo>
                  <a:lnTo>
                    <a:pt x="806958" y="312420"/>
                  </a:lnTo>
                  <a:lnTo>
                    <a:pt x="806704" y="313563"/>
                  </a:lnTo>
                  <a:lnTo>
                    <a:pt x="805942" y="314706"/>
                  </a:lnTo>
                  <a:lnTo>
                    <a:pt x="805307" y="315722"/>
                  </a:lnTo>
                  <a:lnTo>
                    <a:pt x="791210" y="319659"/>
                  </a:lnTo>
                  <a:lnTo>
                    <a:pt x="787527" y="319659"/>
                  </a:lnTo>
                  <a:lnTo>
                    <a:pt x="783590" y="319659"/>
                  </a:lnTo>
                  <a:lnTo>
                    <a:pt x="767715" y="312420"/>
                  </a:lnTo>
                  <a:lnTo>
                    <a:pt x="767715" y="311023"/>
                  </a:lnTo>
                  <a:lnTo>
                    <a:pt x="767715" y="127126"/>
                  </a:lnTo>
                  <a:lnTo>
                    <a:pt x="763905" y="88646"/>
                  </a:lnTo>
                  <a:lnTo>
                    <a:pt x="747682" y="53091"/>
                  </a:lnTo>
                  <a:lnTo>
                    <a:pt x="710428" y="33446"/>
                  </a:lnTo>
                  <a:lnTo>
                    <a:pt x="702310" y="33020"/>
                  </a:lnTo>
                  <a:lnTo>
                    <a:pt x="691882" y="34022"/>
                  </a:lnTo>
                  <a:lnTo>
                    <a:pt x="649291" y="58197"/>
                  </a:lnTo>
                  <a:lnTo>
                    <a:pt x="613537" y="96774"/>
                  </a:lnTo>
                  <a:lnTo>
                    <a:pt x="613537" y="311023"/>
                  </a:lnTo>
                  <a:lnTo>
                    <a:pt x="613537" y="312420"/>
                  </a:lnTo>
                  <a:lnTo>
                    <a:pt x="597789" y="319659"/>
                  </a:lnTo>
                  <a:lnTo>
                    <a:pt x="593979" y="319659"/>
                  </a:lnTo>
                  <a:lnTo>
                    <a:pt x="590296" y="319659"/>
                  </a:lnTo>
                  <a:lnTo>
                    <a:pt x="574548" y="312420"/>
                  </a:lnTo>
                  <a:lnTo>
                    <a:pt x="574548" y="311023"/>
                  </a:lnTo>
                  <a:lnTo>
                    <a:pt x="574548" y="127126"/>
                  </a:lnTo>
                  <a:lnTo>
                    <a:pt x="570484" y="88646"/>
                  </a:lnTo>
                  <a:lnTo>
                    <a:pt x="554188" y="53091"/>
                  </a:lnTo>
                  <a:lnTo>
                    <a:pt x="516933" y="33446"/>
                  </a:lnTo>
                  <a:lnTo>
                    <a:pt x="508762" y="33020"/>
                  </a:lnTo>
                  <a:lnTo>
                    <a:pt x="498353" y="34022"/>
                  </a:lnTo>
                  <a:lnTo>
                    <a:pt x="455818" y="58197"/>
                  </a:lnTo>
                  <a:lnTo>
                    <a:pt x="420243" y="96774"/>
                  </a:lnTo>
                  <a:lnTo>
                    <a:pt x="420243" y="311023"/>
                  </a:lnTo>
                  <a:lnTo>
                    <a:pt x="420243" y="312420"/>
                  </a:lnTo>
                  <a:lnTo>
                    <a:pt x="404494" y="319659"/>
                  </a:lnTo>
                  <a:lnTo>
                    <a:pt x="400431" y="319659"/>
                  </a:lnTo>
                  <a:lnTo>
                    <a:pt x="396748" y="319659"/>
                  </a:lnTo>
                  <a:lnTo>
                    <a:pt x="381889" y="314706"/>
                  </a:lnTo>
                  <a:lnTo>
                    <a:pt x="381254" y="313563"/>
                  </a:lnTo>
                  <a:lnTo>
                    <a:pt x="381000" y="312420"/>
                  </a:lnTo>
                  <a:lnTo>
                    <a:pt x="381000" y="311023"/>
                  </a:lnTo>
                  <a:lnTo>
                    <a:pt x="381000" y="12192"/>
                  </a:lnTo>
                  <a:lnTo>
                    <a:pt x="381000" y="10922"/>
                  </a:lnTo>
                  <a:lnTo>
                    <a:pt x="381254" y="9651"/>
                  </a:lnTo>
                  <a:lnTo>
                    <a:pt x="381889" y="8509"/>
                  </a:lnTo>
                  <a:lnTo>
                    <a:pt x="382397" y="7493"/>
                  </a:lnTo>
                  <a:lnTo>
                    <a:pt x="383413" y="6476"/>
                  </a:lnTo>
                  <a:lnTo>
                    <a:pt x="384937" y="5714"/>
                  </a:lnTo>
                  <a:lnTo>
                    <a:pt x="386461" y="4952"/>
                  </a:lnTo>
                  <a:lnTo>
                    <a:pt x="388493" y="4445"/>
                  </a:lnTo>
                  <a:lnTo>
                    <a:pt x="390779" y="4063"/>
                  </a:lnTo>
                  <a:lnTo>
                    <a:pt x="393065" y="3810"/>
                  </a:lnTo>
                  <a:lnTo>
                    <a:pt x="396113" y="3556"/>
                  </a:lnTo>
                  <a:lnTo>
                    <a:pt x="399796" y="3556"/>
                  </a:lnTo>
                  <a:lnTo>
                    <a:pt x="403606" y="3556"/>
                  </a:lnTo>
                  <a:lnTo>
                    <a:pt x="414655" y="5714"/>
                  </a:lnTo>
                  <a:lnTo>
                    <a:pt x="416052" y="6476"/>
                  </a:lnTo>
                  <a:lnTo>
                    <a:pt x="416941" y="7493"/>
                  </a:lnTo>
                  <a:lnTo>
                    <a:pt x="417449" y="8509"/>
                  </a:lnTo>
                  <a:lnTo>
                    <a:pt x="418084" y="9651"/>
                  </a:lnTo>
                  <a:lnTo>
                    <a:pt x="418338" y="10922"/>
                  </a:lnTo>
                  <a:lnTo>
                    <a:pt x="418338" y="12192"/>
                  </a:lnTo>
                  <a:lnTo>
                    <a:pt x="418338" y="54483"/>
                  </a:lnTo>
                  <a:lnTo>
                    <a:pt x="455467" y="20282"/>
                  </a:lnTo>
                  <a:lnTo>
                    <a:pt x="490204" y="3222"/>
                  </a:lnTo>
                  <a:lnTo>
                    <a:pt x="501648" y="807"/>
                  </a:lnTo>
                  <a:lnTo>
                    <a:pt x="513080" y="0"/>
                  </a:lnTo>
                  <a:close/>
                </a:path>
                <a:path w="5849620" h="438150">
                  <a:moveTo>
                    <a:pt x="120523" y="0"/>
                  </a:moveTo>
                  <a:lnTo>
                    <a:pt x="123443" y="0"/>
                  </a:lnTo>
                  <a:lnTo>
                    <a:pt x="126746" y="126"/>
                  </a:lnTo>
                  <a:lnTo>
                    <a:pt x="130429" y="508"/>
                  </a:lnTo>
                  <a:lnTo>
                    <a:pt x="134239" y="762"/>
                  </a:lnTo>
                  <a:lnTo>
                    <a:pt x="138175" y="1397"/>
                  </a:lnTo>
                  <a:lnTo>
                    <a:pt x="142494" y="2286"/>
                  </a:lnTo>
                  <a:lnTo>
                    <a:pt x="146812" y="3175"/>
                  </a:lnTo>
                  <a:lnTo>
                    <a:pt x="150622" y="4191"/>
                  </a:lnTo>
                  <a:lnTo>
                    <a:pt x="154050" y="5461"/>
                  </a:lnTo>
                  <a:lnTo>
                    <a:pt x="157480" y="6604"/>
                  </a:lnTo>
                  <a:lnTo>
                    <a:pt x="165608" y="19304"/>
                  </a:lnTo>
                  <a:lnTo>
                    <a:pt x="165735" y="21336"/>
                  </a:lnTo>
                  <a:lnTo>
                    <a:pt x="165735" y="24130"/>
                  </a:lnTo>
                  <a:lnTo>
                    <a:pt x="165735" y="27432"/>
                  </a:lnTo>
                  <a:lnTo>
                    <a:pt x="165735" y="30734"/>
                  </a:lnTo>
                  <a:lnTo>
                    <a:pt x="165608" y="33527"/>
                  </a:lnTo>
                  <a:lnTo>
                    <a:pt x="162306" y="44704"/>
                  </a:lnTo>
                  <a:lnTo>
                    <a:pt x="161544" y="45466"/>
                  </a:lnTo>
                  <a:lnTo>
                    <a:pt x="160528" y="45847"/>
                  </a:lnTo>
                  <a:lnTo>
                    <a:pt x="159131" y="45847"/>
                  </a:lnTo>
                  <a:lnTo>
                    <a:pt x="157225" y="45847"/>
                  </a:lnTo>
                  <a:lnTo>
                    <a:pt x="154812" y="45338"/>
                  </a:lnTo>
                  <a:lnTo>
                    <a:pt x="152273" y="44450"/>
                  </a:lnTo>
                  <a:lnTo>
                    <a:pt x="149606" y="43434"/>
                  </a:lnTo>
                  <a:lnTo>
                    <a:pt x="146558" y="42418"/>
                  </a:lnTo>
                  <a:lnTo>
                    <a:pt x="122681" y="36575"/>
                  </a:lnTo>
                  <a:lnTo>
                    <a:pt x="117602" y="36575"/>
                  </a:lnTo>
                  <a:lnTo>
                    <a:pt x="111633" y="36575"/>
                  </a:lnTo>
                  <a:lnTo>
                    <a:pt x="77303" y="57231"/>
                  </a:lnTo>
                  <a:lnTo>
                    <a:pt x="51308" y="90376"/>
                  </a:lnTo>
                  <a:lnTo>
                    <a:pt x="39243" y="108966"/>
                  </a:lnTo>
                  <a:lnTo>
                    <a:pt x="39243" y="311023"/>
                  </a:lnTo>
                  <a:lnTo>
                    <a:pt x="39243" y="312420"/>
                  </a:lnTo>
                  <a:lnTo>
                    <a:pt x="23494" y="319659"/>
                  </a:lnTo>
                  <a:lnTo>
                    <a:pt x="19431" y="319659"/>
                  </a:lnTo>
                  <a:lnTo>
                    <a:pt x="15748" y="319659"/>
                  </a:lnTo>
                  <a:lnTo>
                    <a:pt x="889" y="314706"/>
                  </a:lnTo>
                  <a:lnTo>
                    <a:pt x="254" y="313563"/>
                  </a:lnTo>
                  <a:lnTo>
                    <a:pt x="0" y="312420"/>
                  </a:lnTo>
                  <a:lnTo>
                    <a:pt x="0" y="311023"/>
                  </a:lnTo>
                  <a:lnTo>
                    <a:pt x="0" y="12192"/>
                  </a:lnTo>
                  <a:lnTo>
                    <a:pt x="0" y="10922"/>
                  </a:lnTo>
                  <a:lnTo>
                    <a:pt x="254" y="9651"/>
                  </a:lnTo>
                  <a:lnTo>
                    <a:pt x="889" y="8509"/>
                  </a:lnTo>
                  <a:lnTo>
                    <a:pt x="1397" y="7493"/>
                  </a:lnTo>
                  <a:lnTo>
                    <a:pt x="2412" y="6476"/>
                  </a:lnTo>
                  <a:lnTo>
                    <a:pt x="3937" y="5714"/>
                  </a:lnTo>
                  <a:lnTo>
                    <a:pt x="5461" y="4952"/>
                  </a:lnTo>
                  <a:lnTo>
                    <a:pt x="7493" y="4445"/>
                  </a:lnTo>
                  <a:lnTo>
                    <a:pt x="9779" y="4063"/>
                  </a:lnTo>
                  <a:lnTo>
                    <a:pt x="12065" y="3810"/>
                  </a:lnTo>
                  <a:lnTo>
                    <a:pt x="15112" y="3556"/>
                  </a:lnTo>
                  <a:lnTo>
                    <a:pt x="18796" y="3556"/>
                  </a:lnTo>
                  <a:lnTo>
                    <a:pt x="22606" y="3556"/>
                  </a:lnTo>
                  <a:lnTo>
                    <a:pt x="33655" y="5714"/>
                  </a:lnTo>
                  <a:lnTo>
                    <a:pt x="35052" y="6476"/>
                  </a:lnTo>
                  <a:lnTo>
                    <a:pt x="35941" y="7493"/>
                  </a:lnTo>
                  <a:lnTo>
                    <a:pt x="36449" y="8509"/>
                  </a:lnTo>
                  <a:lnTo>
                    <a:pt x="37084" y="9651"/>
                  </a:lnTo>
                  <a:lnTo>
                    <a:pt x="37337" y="10922"/>
                  </a:lnTo>
                  <a:lnTo>
                    <a:pt x="37337" y="12192"/>
                  </a:lnTo>
                  <a:lnTo>
                    <a:pt x="37337" y="59436"/>
                  </a:lnTo>
                  <a:lnTo>
                    <a:pt x="61087" y="29083"/>
                  </a:lnTo>
                  <a:lnTo>
                    <a:pt x="94996" y="3810"/>
                  </a:lnTo>
                  <a:lnTo>
                    <a:pt x="113918" y="0"/>
                  </a:lnTo>
                  <a:lnTo>
                    <a:pt x="120523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48168" y="1545780"/>
              <a:ext cx="172719" cy="19507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312672" y="1483233"/>
              <a:ext cx="5292090" cy="464184"/>
            </a:xfrm>
            <a:custGeom>
              <a:avLst/>
              <a:gdLst/>
              <a:ahLst/>
              <a:cxnLst/>
              <a:rect l="l" t="t" r="r" b="b"/>
              <a:pathLst>
                <a:path w="5292090" h="464185">
                  <a:moveTo>
                    <a:pt x="18541" y="31368"/>
                  </a:moveTo>
                  <a:lnTo>
                    <a:pt x="105409" y="31368"/>
                  </a:lnTo>
                  <a:lnTo>
                    <a:pt x="113918" y="31368"/>
                  </a:lnTo>
                  <a:lnTo>
                    <a:pt x="122300" y="31750"/>
                  </a:lnTo>
                  <a:lnTo>
                    <a:pt x="167241" y="39774"/>
                  </a:lnTo>
                  <a:lnTo>
                    <a:pt x="208105" y="63182"/>
                  </a:lnTo>
                  <a:lnTo>
                    <a:pt x="231822" y="93186"/>
                  </a:lnTo>
                  <a:lnTo>
                    <a:pt x="244395" y="131683"/>
                  </a:lnTo>
                  <a:lnTo>
                    <a:pt x="245999" y="153796"/>
                  </a:lnTo>
                  <a:lnTo>
                    <a:pt x="245377" y="168346"/>
                  </a:lnTo>
                  <a:lnTo>
                    <a:pt x="235965" y="208279"/>
                  </a:lnTo>
                  <a:lnTo>
                    <a:pt x="215892" y="241569"/>
                  </a:lnTo>
                  <a:lnTo>
                    <a:pt x="186181" y="266747"/>
                  </a:lnTo>
                  <a:lnTo>
                    <a:pt x="146925" y="282971"/>
                  </a:lnTo>
                  <a:lnTo>
                    <a:pt x="95758" y="288543"/>
                  </a:lnTo>
                  <a:lnTo>
                    <a:pt x="40259" y="288543"/>
                  </a:lnTo>
                  <a:lnTo>
                    <a:pt x="40259" y="451992"/>
                  </a:lnTo>
                  <a:lnTo>
                    <a:pt x="40259" y="453389"/>
                  </a:lnTo>
                  <a:lnTo>
                    <a:pt x="40005" y="454532"/>
                  </a:lnTo>
                  <a:lnTo>
                    <a:pt x="24130" y="460628"/>
                  </a:lnTo>
                  <a:lnTo>
                    <a:pt x="20193" y="460628"/>
                  </a:lnTo>
                  <a:lnTo>
                    <a:pt x="16383" y="460628"/>
                  </a:lnTo>
                  <a:lnTo>
                    <a:pt x="0" y="453389"/>
                  </a:lnTo>
                  <a:lnTo>
                    <a:pt x="0" y="451992"/>
                  </a:lnTo>
                  <a:lnTo>
                    <a:pt x="0" y="52069"/>
                  </a:lnTo>
                  <a:lnTo>
                    <a:pt x="0" y="44195"/>
                  </a:lnTo>
                  <a:lnTo>
                    <a:pt x="2159" y="38734"/>
                  </a:lnTo>
                  <a:lnTo>
                    <a:pt x="6350" y="35813"/>
                  </a:lnTo>
                  <a:lnTo>
                    <a:pt x="10540" y="32765"/>
                  </a:lnTo>
                  <a:lnTo>
                    <a:pt x="14605" y="31368"/>
                  </a:lnTo>
                  <a:lnTo>
                    <a:pt x="18541" y="31368"/>
                  </a:lnTo>
                  <a:close/>
                </a:path>
                <a:path w="5292090" h="464185">
                  <a:moveTo>
                    <a:pt x="3535933" y="25653"/>
                  </a:moveTo>
                  <a:lnTo>
                    <a:pt x="3576891" y="31353"/>
                  </a:lnTo>
                  <a:lnTo>
                    <a:pt x="3618229" y="47751"/>
                  </a:lnTo>
                  <a:lnTo>
                    <a:pt x="3624579" y="52577"/>
                  </a:lnTo>
                  <a:lnTo>
                    <a:pt x="3626739" y="54737"/>
                  </a:lnTo>
                  <a:lnTo>
                    <a:pt x="3630041" y="61087"/>
                  </a:lnTo>
                  <a:lnTo>
                    <a:pt x="3630549" y="62611"/>
                  </a:lnTo>
                  <a:lnTo>
                    <a:pt x="3630803" y="64388"/>
                  </a:lnTo>
                  <a:lnTo>
                    <a:pt x="3631056" y="66547"/>
                  </a:lnTo>
                  <a:lnTo>
                    <a:pt x="3631311" y="68579"/>
                  </a:lnTo>
                  <a:lnTo>
                    <a:pt x="3631438" y="71119"/>
                  </a:lnTo>
                  <a:lnTo>
                    <a:pt x="3631438" y="74294"/>
                  </a:lnTo>
                  <a:lnTo>
                    <a:pt x="3631438" y="77088"/>
                  </a:lnTo>
                  <a:lnTo>
                    <a:pt x="3624833" y="93090"/>
                  </a:lnTo>
                  <a:lnTo>
                    <a:pt x="3623437" y="93090"/>
                  </a:lnTo>
                  <a:lnTo>
                    <a:pt x="3621024" y="93090"/>
                  </a:lnTo>
                  <a:lnTo>
                    <a:pt x="3617341" y="91439"/>
                  </a:lnTo>
                  <a:lnTo>
                    <a:pt x="3612388" y="88264"/>
                  </a:lnTo>
                  <a:lnTo>
                    <a:pt x="3607435" y="85089"/>
                  </a:lnTo>
                  <a:lnTo>
                    <a:pt x="3567049" y="66801"/>
                  </a:lnTo>
                  <a:lnTo>
                    <a:pt x="3531616" y="61975"/>
                  </a:lnTo>
                  <a:lnTo>
                    <a:pt x="3522210" y="62309"/>
                  </a:lnTo>
                  <a:lnTo>
                    <a:pt x="3484356" y="73532"/>
                  </a:lnTo>
                  <a:lnTo>
                    <a:pt x="3459226" y="102996"/>
                  </a:lnTo>
                  <a:lnTo>
                    <a:pt x="3454400" y="128777"/>
                  </a:lnTo>
                  <a:lnTo>
                    <a:pt x="3454945" y="138326"/>
                  </a:lnTo>
                  <a:lnTo>
                    <a:pt x="3473021" y="176117"/>
                  </a:lnTo>
                  <a:lnTo>
                    <a:pt x="3509236" y="202995"/>
                  </a:lnTo>
                  <a:lnTo>
                    <a:pt x="3545316" y="220662"/>
                  </a:lnTo>
                  <a:lnTo>
                    <a:pt x="3554603" y="225043"/>
                  </a:lnTo>
                  <a:lnTo>
                    <a:pt x="3563891" y="229445"/>
                  </a:lnTo>
                  <a:lnTo>
                    <a:pt x="3600041" y="249104"/>
                  </a:lnTo>
                  <a:lnTo>
                    <a:pt x="3630223" y="274732"/>
                  </a:lnTo>
                  <a:lnTo>
                    <a:pt x="3650037" y="309165"/>
                  </a:lnTo>
                  <a:lnTo>
                    <a:pt x="3654805" y="343026"/>
                  </a:lnTo>
                  <a:lnTo>
                    <a:pt x="3654165" y="356858"/>
                  </a:lnTo>
                  <a:lnTo>
                    <a:pt x="3644645" y="393826"/>
                  </a:lnTo>
                  <a:lnTo>
                    <a:pt x="3615816" y="432053"/>
                  </a:lnTo>
                  <a:lnTo>
                    <a:pt x="3572002" y="455929"/>
                  </a:lnTo>
                  <a:lnTo>
                    <a:pt x="3531246" y="463680"/>
                  </a:lnTo>
                  <a:lnTo>
                    <a:pt x="3516503" y="464184"/>
                  </a:lnTo>
                  <a:lnTo>
                    <a:pt x="3506380" y="463946"/>
                  </a:lnTo>
                  <a:lnTo>
                    <a:pt x="3460654" y="456247"/>
                  </a:lnTo>
                  <a:lnTo>
                    <a:pt x="3421506" y="440563"/>
                  </a:lnTo>
                  <a:lnTo>
                    <a:pt x="3408172" y="431418"/>
                  </a:lnTo>
                  <a:lnTo>
                    <a:pt x="3405758" y="428878"/>
                  </a:lnTo>
                  <a:lnTo>
                    <a:pt x="3403980" y="425830"/>
                  </a:lnTo>
                  <a:lnTo>
                    <a:pt x="3402838" y="422401"/>
                  </a:lnTo>
                  <a:lnTo>
                    <a:pt x="3401822" y="419100"/>
                  </a:lnTo>
                  <a:lnTo>
                    <a:pt x="3401187" y="414781"/>
                  </a:lnTo>
                  <a:lnTo>
                    <a:pt x="3401187" y="409701"/>
                  </a:lnTo>
                  <a:lnTo>
                    <a:pt x="3401187" y="406018"/>
                  </a:lnTo>
                  <a:lnTo>
                    <a:pt x="3401441" y="402970"/>
                  </a:lnTo>
                  <a:lnTo>
                    <a:pt x="3401949" y="400557"/>
                  </a:lnTo>
                  <a:lnTo>
                    <a:pt x="3402329" y="398017"/>
                  </a:lnTo>
                  <a:lnTo>
                    <a:pt x="3402965" y="396113"/>
                  </a:lnTo>
                  <a:lnTo>
                    <a:pt x="3403727" y="394588"/>
                  </a:lnTo>
                  <a:lnTo>
                    <a:pt x="3404489" y="393064"/>
                  </a:lnTo>
                  <a:lnTo>
                    <a:pt x="3405504" y="391921"/>
                  </a:lnTo>
                  <a:lnTo>
                    <a:pt x="3406648" y="391413"/>
                  </a:lnTo>
                  <a:lnTo>
                    <a:pt x="3407917" y="390905"/>
                  </a:lnTo>
                  <a:lnTo>
                    <a:pt x="3409188" y="390525"/>
                  </a:lnTo>
                  <a:lnTo>
                    <a:pt x="3410457" y="390525"/>
                  </a:lnTo>
                  <a:lnTo>
                    <a:pt x="3413505" y="390525"/>
                  </a:lnTo>
                  <a:lnTo>
                    <a:pt x="3417951" y="392556"/>
                  </a:lnTo>
                  <a:lnTo>
                    <a:pt x="3423539" y="396366"/>
                  </a:lnTo>
                  <a:lnTo>
                    <a:pt x="3429127" y="400176"/>
                  </a:lnTo>
                  <a:lnTo>
                    <a:pt x="3468385" y="418512"/>
                  </a:lnTo>
                  <a:lnTo>
                    <a:pt x="3508819" y="426870"/>
                  </a:lnTo>
                  <a:lnTo>
                    <a:pt x="3520820" y="427227"/>
                  </a:lnTo>
                  <a:lnTo>
                    <a:pt x="3530631" y="426892"/>
                  </a:lnTo>
                  <a:lnTo>
                    <a:pt x="3573462" y="415147"/>
                  </a:lnTo>
                  <a:lnTo>
                    <a:pt x="3602095" y="388090"/>
                  </a:lnTo>
                  <a:lnTo>
                    <a:pt x="3612515" y="346709"/>
                  </a:lnTo>
                  <a:lnTo>
                    <a:pt x="3611989" y="337141"/>
                  </a:lnTo>
                  <a:lnTo>
                    <a:pt x="3594036" y="299323"/>
                  </a:lnTo>
                  <a:lnTo>
                    <a:pt x="3558164" y="272726"/>
                  </a:lnTo>
                  <a:lnTo>
                    <a:pt x="3522287" y="255079"/>
                  </a:lnTo>
                  <a:lnTo>
                    <a:pt x="3513074" y="250697"/>
                  </a:lnTo>
                  <a:lnTo>
                    <a:pt x="3503787" y="246241"/>
                  </a:lnTo>
                  <a:lnTo>
                    <a:pt x="3467856" y="226417"/>
                  </a:lnTo>
                  <a:lnTo>
                    <a:pt x="3437981" y="200626"/>
                  </a:lnTo>
                  <a:lnTo>
                    <a:pt x="3418274" y="165953"/>
                  </a:lnTo>
                  <a:lnTo>
                    <a:pt x="3413505" y="131699"/>
                  </a:lnTo>
                  <a:lnTo>
                    <a:pt x="3414055" y="119628"/>
                  </a:lnTo>
                  <a:lnTo>
                    <a:pt x="3427323" y="77817"/>
                  </a:lnTo>
                  <a:lnTo>
                    <a:pt x="3455916" y="47521"/>
                  </a:lnTo>
                  <a:lnTo>
                    <a:pt x="3497875" y="29779"/>
                  </a:lnTo>
                  <a:lnTo>
                    <a:pt x="3522692" y="26108"/>
                  </a:lnTo>
                  <a:lnTo>
                    <a:pt x="3535933" y="25653"/>
                  </a:lnTo>
                  <a:close/>
                </a:path>
                <a:path w="5292090" h="464185">
                  <a:moveTo>
                    <a:pt x="574547" y="25653"/>
                  </a:moveTo>
                  <a:lnTo>
                    <a:pt x="584200" y="25653"/>
                  </a:lnTo>
                  <a:lnTo>
                    <a:pt x="590930" y="27558"/>
                  </a:lnTo>
                  <a:lnTo>
                    <a:pt x="594486" y="31114"/>
                  </a:lnTo>
                  <a:lnTo>
                    <a:pt x="598170" y="34797"/>
                  </a:lnTo>
                  <a:lnTo>
                    <a:pt x="599947" y="41909"/>
                  </a:lnTo>
                  <a:lnTo>
                    <a:pt x="599947" y="52450"/>
                  </a:lnTo>
                  <a:lnTo>
                    <a:pt x="599947" y="62991"/>
                  </a:lnTo>
                  <a:lnTo>
                    <a:pt x="598170" y="70230"/>
                  </a:lnTo>
                  <a:lnTo>
                    <a:pt x="594360" y="73913"/>
                  </a:lnTo>
                  <a:lnTo>
                    <a:pt x="590677" y="77596"/>
                  </a:lnTo>
                  <a:lnTo>
                    <a:pt x="583819" y="79501"/>
                  </a:lnTo>
                  <a:lnTo>
                    <a:pt x="573913" y="79501"/>
                  </a:lnTo>
                  <a:lnTo>
                    <a:pt x="564260" y="79501"/>
                  </a:lnTo>
                  <a:lnTo>
                    <a:pt x="557529" y="77724"/>
                  </a:lnTo>
                  <a:lnTo>
                    <a:pt x="553973" y="74040"/>
                  </a:lnTo>
                  <a:lnTo>
                    <a:pt x="550291" y="70484"/>
                  </a:lnTo>
                  <a:lnTo>
                    <a:pt x="548513" y="63372"/>
                  </a:lnTo>
                  <a:lnTo>
                    <a:pt x="548513" y="52831"/>
                  </a:lnTo>
                  <a:lnTo>
                    <a:pt x="548513" y="42163"/>
                  </a:lnTo>
                  <a:lnTo>
                    <a:pt x="550291" y="35051"/>
                  </a:lnTo>
                  <a:lnTo>
                    <a:pt x="554101" y="31368"/>
                  </a:lnTo>
                  <a:lnTo>
                    <a:pt x="557784" y="27558"/>
                  </a:lnTo>
                  <a:lnTo>
                    <a:pt x="564641" y="25653"/>
                  </a:lnTo>
                  <a:lnTo>
                    <a:pt x="574547" y="25653"/>
                  </a:lnTo>
                  <a:close/>
                </a:path>
                <a:path w="5292090" h="464185">
                  <a:moveTo>
                    <a:pt x="5271770" y="0"/>
                  </a:moveTo>
                  <a:lnTo>
                    <a:pt x="5275707" y="0"/>
                  </a:lnTo>
                  <a:lnTo>
                    <a:pt x="5279008" y="126"/>
                  </a:lnTo>
                  <a:lnTo>
                    <a:pt x="5281549" y="634"/>
                  </a:lnTo>
                  <a:lnTo>
                    <a:pt x="5284088" y="1015"/>
                  </a:lnTo>
                  <a:lnTo>
                    <a:pt x="5290566" y="4952"/>
                  </a:lnTo>
                  <a:lnTo>
                    <a:pt x="5291328" y="5968"/>
                  </a:lnTo>
                  <a:lnTo>
                    <a:pt x="5291582" y="7238"/>
                  </a:lnTo>
                  <a:lnTo>
                    <a:pt x="5291582" y="8508"/>
                  </a:lnTo>
                  <a:lnTo>
                    <a:pt x="5291582" y="451992"/>
                  </a:lnTo>
                  <a:lnTo>
                    <a:pt x="5291582" y="453516"/>
                  </a:lnTo>
                  <a:lnTo>
                    <a:pt x="5291328" y="454913"/>
                  </a:lnTo>
                  <a:lnTo>
                    <a:pt x="5290820" y="455929"/>
                  </a:lnTo>
                  <a:lnTo>
                    <a:pt x="5290184" y="457072"/>
                  </a:lnTo>
                  <a:lnTo>
                    <a:pt x="5289169" y="457962"/>
                  </a:lnTo>
                  <a:lnTo>
                    <a:pt x="5287772" y="458596"/>
                  </a:lnTo>
                  <a:lnTo>
                    <a:pt x="5286375" y="459231"/>
                  </a:lnTo>
                  <a:lnTo>
                    <a:pt x="5284597" y="459739"/>
                  </a:lnTo>
                  <a:lnTo>
                    <a:pt x="5282310" y="460120"/>
                  </a:lnTo>
                  <a:lnTo>
                    <a:pt x="5280152" y="460375"/>
                  </a:lnTo>
                  <a:lnTo>
                    <a:pt x="5277358" y="460628"/>
                  </a:lnTo>
                  <a:lnTo>
                    <a:pt x="5274056" y="460628"/>
                  </a:lnTo>
                  <a:lnTo>
                    <a:pt x="5270627" y="460628"/>
                  </a:lnTo>
                  <a:lnTo>
                    <a:pt x="5259705" y="458596"/>
                  </a:lnTo>
                  <a:lnTo>
                    <a:pt x="5258308" y="457962"/>
                  </a:lnTo>
                  <a:lnTo>
                    <a:pt x="5257164" y="457072"/>
                  </a:lnTo>
                  <a:lnTo>
                    <a:pt x="5256403" y="455929"/>
                  </a:lnTo>
                  <a:lnTo>
                    <a:pt x="5255641" y="454913"/>
                  </a:lnTo>
                  <a:lnTo>
                    <a:pt x="5255259" y="453516"/>
                  </a:lnTo>
                  <a:lnTo>
                    <a:pt x="5255259" y="451992"/>
                  </a:lnTo>
                  <a:lnTo>
                    <a:pt x="5255259" y="409066"/>
                  </a:lnTo>
                  <a:lnTo>
                    <a:pt x="5218683" y="441481"/>
                  </a:lnTo>
                  <a:lnTo>
                    <a:pt x="5179504" y="460549"/>
                  </a:lnTo>
                  <a:lnTo>
                    <a:pt x="5150612" y="464184"/>
                  </a:lnTo>
                  <a:lnTo>
                    <a:pt x="5135016" y="463401"/>
                  </a:lnTo>
                  <a:lnTo>
                    <a:pt x="5095494" y="451738"/>
                  </a:lnTo>
                  <a:lnTo>
                    <a:pt x="5058283" y="417702"/>
                  </a:lnTo>
                  <a:lnTo>
                    <a:pt x="5041138" y="381287"/>
                  </a:lnTo>
                  <a:lnTo>
                    <a:pt x="5032359" y="337581"/>
                  </a:lnTo>
                  <a:lnTo>
                    <a:pt x="5030724" y="306069"/>
                  </a:lnTo>
                  <a:lnTo>
                    <a:pt x="5031245" y="287567"/>
                  </a:lnTo>
                  <a:lnTo>
                    <a:pt x="5038979" y="237489"/>
                  </a:lnTo>
                  <a:lnTo>
                    <a:pt x="5055766" y="196859"/>
                  </a:lnTo>
                  <a:lnTo>
                    <a:pt x="5081460" y="166512"/>
                  </a:lnTo>
                  <a:lnTo>
                    <a:pt x="5115748" y="147452"/>
                  </a:lnTo>
                  <a:lnTo>
                    <a:pt x="5158486" y="140969"/>
                  </a:lnTo>
                  <a:lnTo>
                    <a:pt x="5171725" y="141712"/>
                  </a:lnTo>
                  <a:lnTo>
                    <a:pt x="5219209" y="159750"/>
                  </a:lnTo>
                  <a:lnTo>
                    <a:pt x="5252338" y="188467"/>
                  </a:lnTo>
                  <a:lnTo>
                    <a:pt x="5252338" y="8508"/>
                  </a:lnTo>
                  <a:lnTo>
                    <a:pt x="5252338" y="7238"/>
                  </a:lnTo>
                  <a:lnTo>
                    <a:pt x="5252593" y="5968"/>
                  </a:lnTo>
                  <a:lnTo>
                    <a:pt x="5253101" y="4952"/>
                  </a:lnTo>
                  <a:lnTo>
                    <a:pt x="5253735" y="3809"/>
                  </a:lnTo>
                  <a:lnTo>
                    <a:pt x="5254752" y="2920"/>
                  </a:lnTo>
                  <a:lnTo>
                    <a:pt x="5256276" y="2286"/>
                  </a:lnTo>
                  <a:lnTo>
                    <a:pt x="5257800" y="1650"/>
                  </a:lnTo>
                  <a:lnTo>
                    <a:pt x="5259832" y="1015"/>
                  </a:lnTo>
                  <a:lnTo>
                    <a:pt x="5262372" y="634"/>
                  </a:lnTo>
                  <a:lnTo>
                    <a:pt x="5264911" y="126"/>
                  </a:lnTo>
                  <a:lnTo>
                    <a:pt x="5268086" y="0"/>
                  </a:lnTo>
                  <a:lnTo>
                    <a:pt x="5271770" y="0"/>
                  </a:lnTo>
                  <a:close/>
                </a:path>
                <a:path w="5292090" h="464185">
                  <a:moveTo>
                    <a:pt x="3138169" y="0"/>
                  </a:moveTo>
                  <a:lnTo>
                    <a:pt x="3142106" y="0"/>
                  </a:lnTo>
                  <a:lnTo>
                    <a:pt x="3145408" y="126"/>
                  </a:lnTo>
                  <a:lnTo>
                    <a:pt x="3147949" y="634"/>
                  </a:lnTo>
                  <a:lnTo>
                    <a:pt x="3150489" y="1015"/>
                  </a:lnTo>
                  <a:lnTo>
                    <a:pt x="3156966" y="4952"/>
                  </a:lnTo>
                  <a:lnTo>
                    <a:pt x="3157728" y="5968"/>
                  </a:lnTo>
                  <a:lnTo>
                    <a:pt x="3157981" y="7238"/>
                  </a:lnTo>
                  <a:lnTo>
                    <a:pt x="3157981" y="8508"/>
                  </a:lnTo>
                  <a:lnTo>
                    <a:pt x="3157981" y="451992"/>
                  </a:lnTo>
                  <a:lnTo>
                    <a:pt x="3157981" y="453516"/>
                  </a:lnTo>
                  <a:lnTo>
                    <a:pt x="3157728" y="454913"/>
                  </a:lnTo>
                  <a:lnTo>
                    <a:pt x="3157219" y="455929"/>
                  </a:lnTo>
                  <a:lnTo>
                    <a:pt x="3156585" y="457072"/>
                  </a:lnTo>
                  <a:lnTo>
                    <a:pt x="3155568" y="457962"/>
                  </a:lnTo>
                  <a:lnTo>
                    <a:pt x="3154172" y="458596"/>
                  </a:lnTo>
                  <a:lnTo>
                    <a:pt x="3152775" y="459231"/>
                  </a:lnTo>
                  <a:lnTo>
                    <a:pt x="3150997" y="459739"/>
                  </a:lnTo>
                  <a:lnTo>
                    <a:pt x="3148711" y="460120"/>
                  </a:lnTo>
                  <a:lnTo>
                    <a:pt x="3146552" y="460375"/>
                  </a:lnTo>
                  <a:lnTo>
                    <a:pt x="3143757" y="460628"/>
                  </a:lnTo>
                  <a:lnTo>
                    <a:pt x="3140455" y="460628"/>
                  </a:lnTo>
                  <a:lnTo>
                    <a:pt x="3137027" y="460628"/>
                  </a:lnTo>
                  <a:lnTo>
                    <a:pt x="3126104" y="458596"/>
                  </a:lnTo>
                  <a:lnTo>
                    <a:pt x="3124707" y="457962"/>
                  </a:lnTo>
                  <a:lnTo>
                    <a:pt x="3123565" y="457072"/>
                  </a:lnTo>
                  <a:lnTo>
                    <a:pt x="3122803" y="455929"/>
                  </a:lnTo>
                  <a:lnTo>
                    <a:pt x="3122041" y="454913"/>
                  </a:lnTo>
                  <a:lnTo>
                    <a:pt x="3121660" y="453516"/>
                  </a:lnTo>
                  <a:lnTo>
                    <a:pt x="3121660" y="451992"/>
                  </a:lnTo>
                  <a:lnTo>
                    <a:pt x="3121660" y="409066"/>
                  </a:lnTo>
                  <a:lnTo>
                    <a:pt x="3085084" y="441481"/>
                  </a:lnTo>
                  <a:lnTo>
                    <a:pt x="3045904" y="460549"/>
                  </a:lnTo>
                  <a:lnTo>
                    <a:pt x="3017012" y="464184"/>
                  </a:lnTo>
                  <a:lnTo>
                    <a:pt x="3001416" y="463401"/>
                  </a:lnTo>
                  <a:lnTo>
                    <a:pt x="2961893" y="451738"/>
                  </a:lnTo>
                  <a:lnTo>
                    <a:pt x="2924682" y="417702"/>
                  </a:lnTo>
                  <a:lnTo>
                    <a:pt x="2907538" y="381287"/>
                  </a:lnTo>
                  <a:lnTo>
                    <a:pt x="2898759" y="337581"/>
                  </a:lnTo>
                  <a:lnTo>
                    <a:pt x="2897124" y="306069"/>
                  </a:lnTo>
                  <a:lnTo>
                    <a:pt x="2897645" y="287567"/>
                  </a:lnTo>
                  <a:lnTo>
                    <a:pt x="2905379" y="237489"/>
                  </a:lnTo>
                  <a:lnTo>
                    <a:pt x="2922166" y="196859"/>
                  </a:lnTo>
                  <a:lnTo>
                    <a:pt x="2947860" y="166512"/>
                  </a:lnTo>
                  <a:lnTo>
                    <a:pt x="2982148" y="147452"/>
                  </a:lnTo>
                  <a:lnTo>
                    <a:pt x="3024886" y="140969"/>
                  </a:lnTo>
                  <a:lnTo>
                    <a:pt x="3038125" y="141712"/>
                  </a:lnTo>
                  <a:lnTo>
                    <a:pt x="3085609" y="159750"/>
                  </a:lnTo>
                  <a:lnTo>
                    <a:pt x="3118739" y="188467"/>
                  </a:lnTo>
                  <a:lnTo>
                    <a:pt x="3118739" y="8508"/>
                  </a:lnTo>
                  <a:lnTo>
                    <a:pt x="3118739" y="7238"/>
                  </a:lnTo>
                  <a:lnTo>
                    <a:pt x="3118992" y="5968"/>
                  </a:lnTo>
                  <a:lnTo>
                    <a:pt x="3119501" y="4952"/>
                  </a:lnTo>
                  <a:lnTo>
                    <a:pt x="3120136" y="3809"/>
                  </a:lnTo>
                  <a:lnTo>
                    <a:pt x="3121152" y="2920"/>
                  </a:lnTo>
                  <a:lnTo>
                    <a:pt x="3122676" y="2286"/>
                  </a:lnTo>
                  <a:lnTo>
                    <a:pt x="3124200" y="1650"/>
                  </a:lnTo>
                  <a:lnTo>
                    <a:pt x="3126231" y="1015"/>
                  </a:lnTo>
                  <a:lnTo>
                    <a:pt x="3128772" y="634"/>
                  </a:lnTo>
                  <a:lnTo>
                    <a:pt x="3131312" y="126"/>
                  </a:lnTo>
                  <a:lnTo>
                    <a:pt x="3134487" y="0"/>
                  </a:lnTo>
                  <a:lnTo>
                    <a:pt x="3138169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7363460" y="1050372"/>
            <a:ext cx="2062480" cy="491490"/>
            <a:chOff x="1295336" y="2228535"/>
            <a:chExt cx="2062480" cy="491490"/>
          </a:xfrm>
        </p:grpSpPr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95336" y="2228535"/>
              <a:ext cx="2062331" cy="49095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12672" y="2242312"/>
              <a:ext cx="2006727" cy="43853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83448" y="2522918"/>
              <a:ext cx="158750" cy="12903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48168" y="2467800"/>
              <a:ext cx="192912" cy="17627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08008" y="2386520"/>
              <a:ext cx="191135" cy="110616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646555" y="2357628"/>
              <a:ext cx="1673225" cy="323215"/>
            </a:xfrm>
            <a:custGeom>
              <a:avLst/>
              <a:gdLst/>
              <a:ahLst/>
              <a:cxnLst/>
              <a:rect l="l" t="t" r="r" b="b"/>
              <a:pathLst>
                <a:path w="1673225" h="323214">
                  <a:moveTo>
                    <a:pt x="811783" y="3556"/>
                  </a:moveTo>
                  <a:lnTo>
                    <a:pt x="815847" y="3556"/>
                  </a:lnTo>
                  <a:lnTo>
                    <a:pt x="819022" y="3810"/>
                  </a:lnTo>
                  <a:lnTo>
                    <a:pt x="831595" y="10922"/>
                  </a:lnTo>
                  <a:lnTo>
                    <a:pt x="831595" y="12192"/>
                  </a:lnTo>
                  <a:lnTo>
                    <a:pt x="831595" y="311023"/>
                  </a:lnTo>
                  <a:lnTo>
                    <a:pt x="831595" y="312420"/>
                  </a:lnTo>
                  <a:lnTo>
                    <a:pt x="831342" y="313563"/>
                  </a:lnTo>
                  <a:lnTo>
                    <a:pt x="815847" y="319659"/>
                  </a:lnTo>
                  <a:lnTo>
                    <a:pt x="811783" y="319659"/>
                  </a:lnTo>
                  <a:lnTo>
                    <a:pt x="808101" y="319659"/>
                  </a:lnTo>
                  <a:lnTo>
                    <a:pt x="793242" y="314706"/>
                  </a:lnTo>
                  <a:lnTo>
                    <a:pt x="792607" y="313563"/>
                  </a:lnTo>
                  <a:lnTo>
                    <a:pt x="792352" y="312420"/>
                  </a:lnTo>
                  <a:lnTo>
                    <a:pt x="792352" y="311023"/>
                  </a:lnTo>
                  <a:lnTo>
                    <a:pt x="792352" y="12192"/>
                  </a:lnTo>
                  <a:lnTo>
                    <a:pt x="792352" y="10922"/>
                  </a:lnTo>
                  <a:lnTo>
                    <a:pt x="792607" y="9651"/>
                  </a:lnTo>
                  <a:lnTo>
                    <a:pt x="793242" y="8509"/>
                  </a:lnTo>
                  <a:lnTo>
                    <a:pt x="793750" y="7493"/>
                  </a:lnTo>
                  <a:lnTo>
                    <a:pt x="794765" y="6476"/>
                  </a:lnTo>
                  <a:lnTo>
                    <a:pt x="796289" y="5714"/>
                  </a:lnTo>
                  <a:lnTo>
                    <a:pt x="797813" y="4952"/>
                  </a:lnTo>
                  <a:lnTo>
                    <a:pt x="799845" y="4445"/>
                  </a:lnTo>
                  <a:lnTo>
                    <a:pt x="802386" y="4063"/>
                  </a:lnTo>
                  <a:lnTo>
                    <a:pt x="804926" y="3810"/>
                  </a:lnTo>
                  <a:lnTo>
                    <a:pt x="808101" y="3556"/>
                  </a:lnTo>
                  <a:lnTo>
                    <a:pt x="811783" y="3556"/>
                  </a:lnTo>
                  <a:close/>
                </a:path>
                <a:path w="1673225" h="323214">
                  <a:moveTo>
                    <a:pt x="1582420" y="0"/>
                  </a:moveTo>
                  <a:lnTo>
                    <a:pt x="1589913" y="0"/>
                  </a:lnTo>
                  <a:lnTo>
                    <a:pt x="1597278" y="635"/>
                  </a:lnTo>
                  <a:lnTo>
                    <a:pt x="1604645" y="1777"/>
                  </a:lnTo>
                  <a:lnTo>
                    <a:pt x="1612010" y="3048"/>
                  </a:lnTo>
                  <a:lnTo>
                    <a:pt x="1618742" y="4572"/>
                  </a:lnTo>
                  <a:lnTo>
                    <a:pt x="1624837" y="6604"/>
                  </a:lnTo>
                  <a:lnTo>
                    <a:pt x="1630933" y="8509"/>
                  </a:lnTo>
                  <a:lnTo>
                    <a:pt x="1636141" y="10668"/>
                  </a:lnTo>
                  <a:lnTo>
                    <a:pt x="1640458" y="13081"/>
                  </a:lnTo>
                  <a:lnTo>
                    <a:pt x="1644904" y="15367"/>
                  </a:lnTo>
                  <a:lnTo>
                    <a:pt x="1648333" y="17399"/>
                  </a:lnTo>
                  <a:lnTo>
                    <a:pt x="1650619" y="19176"/>
                  </a:lnTo>
                  <a:lnTo>
                    <a:pt x="1652905" y="20827"/>
                  </a:lnTo>
                  <a:lnTo>
                    <a:pt x="1654429" y="22351"/>
                  </a:lnTo>
                  <a:lnTo>
                    <a:pt x="1655191" y="23622"/>
                  </a:lnTo>
                  <a:lnTo>
                    <a:pt x="1655953" y="24764"/>
                  </a:lnTo>
                  <a:lnTo>
                    <a:pt x="1656587" y="26035"/>
                  </a:lnTo>
                  <a:lnTo>
                    <a:pt x="1656842" y="27432"/>
                  </a:lnTo>
                  <a:lnTo>
                    <a:pt x="1657222" y="28701"/>
                  </a:lnTo>
                  <a:lnTo>
                    <a:pt x="1657477" y="30352"/>
                  </a:lnTo>
                  <a:lnTo>
                    <a:pt x="1657731" y="32131"/>
                  </a:lnTo>
                  <a:lnTo>
                    <a:pt x="1657858" y="34036"/>
                  </a:lnTo>
                  <a:lnTo>
                    <a:pt x="1657984" y="36322"/>
                  </a:lnTo>
                  <a:lnTo>
                    <a:pt x="1657984" y="38988"/>
                  </a:lnTo>
                  <a:lnTo>
                    <a:pt x="1657984" y="41529"/>
                  </a:lnTo>
                  <a:lnTo>
                    <a:pt x="1657858" y="43942"/>
                  </a:lnTo>
                  <a:lnTo>
                    <a:pt x="1657477" y="46100"/>
                  </a:lnTo>
                  <a:lnTo>
                    <a:pt x="1657222" y="48133"/>
                  </a:lnTo>
                  <a:lnTo>
                    <a:pt x="1651381" y="56134"/>
                  </a:lnTo>
                  <a:lnTo>
                    <a:pt x="1650110" y="56134"/>
                  </a:lnTo>
                  <a:lnTo>
                    <a:pt x="1648333" y="56134"/>
                  </a:lnTo>
                  <a:lnTo>
                    <a:pt x="1645666" y="54863"/>
                  </a:lnTo>
                  <a:lnTo>
                    <a:pt x="1642109" y="52450"/>
                  </a:lnTo>
                  <a:lnTo>
                    <a:pt x="1638681" y="50037"/>
                  </a:lnTo>
                  <a:lnTo>
                    <a:pt x="1633982" y="47371"/>
                  </a:lnTo>
                  <a:lnTo>
                    <a:pt x="1628267" y="44576"/>
                  </a:lnTo>
                  <a:lnTo>
                    <a:pt x="1622552" y="41656"/>
                  </a:lnTo>
                  <a:lnTo>
                    <a:pt x="1615694" y="39116"/>
                  </a:lnTo>
                  <a:lnTo>
                    <a:pt x="1580388" y="33020"/>
                  </a:lnTo>
                  <a:lnTo>
                    <a:pt x="1572891" y="33236"/>
                  </a:lnTo>
                  <a:lnTo>
                    <a:pt x="1533906" y="46862"/>
                  </a:lnTo>
                  <a:lnTo>
                    <a:pt x="1522476" y="62357"/>
                  </a:lnTo>
                  <a:lnTo>
                    <a:pt x="1519936" y="68325"/>
                  </a:lnTo>
                  <a:lnTo>
                    <a:pt x="1518665" y="74802"/>
                  </a:lnTo>
                  <a:lnTo>
                    <a:pt x="1518665" y="81914"/>
                  </a:lnTo>
                  <a:lnTo>
                    <a:pt x="1518665" y="91567"/>
                  </a:lnTo>
                  <a:lnTo>
                    <a:pt x="1520825" y="99695"/>
                  </a:lnTo>
                  <a:lnTo>
                    <a:pt x="1525270" y="106299"/>
                  </a:lnTo>
                  <a:lnTo>
                    <a:pt x="1529714" y="112902"/>
                  </a:lnTo>
                  <a:lnTo>
                    <a:pt x="1567561" y="136398"/>
                  </a:lnTo>
                  <a:lnTo>
                    <a:pt x="1574538" y="139180"/>
                  </a:lnTo>
                  <a:lnTo>
                    <a:pt x="1581562" y="141986"/>
                  </a:lnTo>
                  <a:lnTo>
                    <a:pt x="1588635" y="144791"/>
                  </a:lnTo>
                  <a:lnTo>
                    <a:pt x="1595755" y="147574"/>
                  </a:lnTo>
                  <a:lnTo>
                    <a:pt x="1602946" y="150483"/>
                  </a:lnTo>
                  <a:lnTo>
                    <a:pt x="1637093" y="167433"/>
                  </a:lnTo>
                  <a:lnTo>
                    <a:pt x="1666240" y="199262"/>
                  </a:lnTo>
                  <a:lnTo>
                    <a:pt x="1672844" y="231394"/>
                  </a:lnTo>
                  <a:lnTo>
                    <a:pt x="1672345" y="241871"/>
                  </a:lnTo>
                  <a:lnTo>
                    <a:pt x="1660562" y="278114"/>
                  </a:lnTo>
                  <a:lnTo>
                    <a:pt x="1626203" y="309292"/>
                  </a:lnTo>
                  <a:lnTo>
                    <a:pt x="1585626" y="321675"/>
                  </a:lnTo>
                  <a:lnTo>
                    <a:pt x="1561972" y="323214"/>
                  </a:lnTo>
                  <a:lnTo>
                    <a:pt x="1554279" y="323070"/>
                  </a:lnTo>
                  <a:lnTo>
                    <a:pt x="1513256" y="316283"/>
                  </a:lnTo>
                  <a:lnTo>
                    <a:pt x="1477009" y="298831"/>
                  </a:lnTo>
                  <a:lnTo>
                    <a:pt x="1471802" y="290575"/>
                  </a:lnTo>
                  <a:lnTo>
                    <a:pt x="1470659" y="287274"/>
                  </a:lnTo>
                  <a:lnTo>
                    <a:pt x="1470152" y="282829"/>
                  </a:lnTo>
                  <a:lnTo>
                    <a:pt x="1470152" y="277368"/>
                  </a:lnTo>
                  <a:lnTo>
                    <a:pt x="1470152" y="274447"/>
                  </a:lnTo>
                  <a:lnTo>
                    <a:pt x="1470406" y="271907"/>
                  </a:lnTo>
                  <a:lnTo>
                    <a:pt x="1470787" y="269748"/>
                  </a:lnTo>
                  <a:lnTo>
                    <a:pt x="1471168" y="267588"/>
                  </a:lnTo>
                  <a:lnTo>
                    <a:pt x="1471802" y="265684"/>
                  </a:lnTo>
                  <a:lnTo>
                    <a:pt x="1472438" y="264160"/>
                  </a:lnTo>
                  <a:lnTo>
                    <a:pt x="1473072" y="262636"/>
                  </a:lnTo>
                  <a:lnTo>
                    <a:pt x="1473962" y="261493"/>
                  </a:lnTo>
                  <a:lnTo>
                    <a:pt x="1475105" y="260731"/>
                  </a:lnTo>
                  <a:lnTo>
                    <a:pt x="1476120" y="259969"/>
                  </a:lnTo>
                  <a:lnTo>
                    <a:pt x="1477390" y="259587"/>
                  </a:lnTo>
                  <a:lnTo>
                    <a:pt x="1478661" y="259587"/>
                  </a:lnTo>
                  <a:lnTo>
                    <a:pt x="1481074" y="259587"/>
                  </a:lnTo>
                  <a:lnTo>
                    <a:pt x="1484630" y="261112"/>
                  </a:lnTo>
                  <a:lnTo>
                    <a:pt x="1489328" y="264160"/>
                  </a:lnTo>
                  <a:lnTo>
                    <a:pt x="1493901" y="267208"/>
                  </a:lnTo>
                  <a:lnTo>
                    <a:pt x="1499743" y="270637"/>
                  </a:lnTo>
                  <a:lnTo>
                    <a:pt x="1538866" y="286353"/>
                  </a:lnTo>
                  <a:lnTo>
                    <a:pt x="1564513" y="288925"/>
                  </a:lnTo>
                  <a:lnTo>
                    <a:pt x="1571966" y="288712"/>
                  </a:lnTo>
                  <a:lnTo>
                    <a:pt x="1614043" y="275717"/>
                  </a:lnTo>
                  <a:lnTo>
                    <a:pt x="1620266" y="271272"/>
                  </a:lnTo>
                  <a:lnTo>
                    <a:pt x="1625092" y="265684"/>
                  </a:lnTo>
                  <a:lnTo>
                    <a:pt x="1628520" y="258699"/>
                  </a:lnTo>
                  <a:lnTo>
                    <a:pt x="1631822" y="251713"/>
                  </a:lnTo>
                  <a:lnTo>
                    <a:pt x="1633600" y="243712"/>
                  </a:lnTo>
                  <a:lnTo>
                    <a:pt x="1633600" y="234442"/>
                  </a:lnTo>
                  <a:lnTo>
                    <a:pt x="1633600" y="225171"/>
                  </a:lnTo>
                  <a:lnTo>
                    <a:pt x="1609597" y="194310"/>
                  </a:lnTo>
                  <a:lnTo>
                    <a:pt x="1578310" y="179026"/>
                  </a:lnTo>
                  <a:lnTo>
                    <a:pt x="1571323" y="176244"/>
                  </a:lnTo>
                  <a:lnTo>
                    <a:pt x="1564264" y="173414"/>
                  </a:lnTo>
                  <a:lnTo>
                    <a:pt x="1557146" y="170561"/>
                  </a:lnTo>
                  <a:lnTo>
                    <a:pt x="1550029" y="167558"/>
                  </a:lnTo>
                  <a:lnTo>
                    <a:pt x="1516126" y="150129"/>
                  </a:lnTo>
                  <a:lnTo>
                    <a:pt x="1487296" y="117221"/>
                  </a:lnTo>
                  <a:lnTo>
                    <a:pt x="1480693" y="83820"/>
                  </a:lnTo>
                  <a:lnTo>
                    <a:pt x="1481072" y="76128"/>
                  </a:lnTo>
                  <a:lnTo>
                    <a:pt x="1494186" y="39068"/>
                  </a:lnTo>
                  <a:lnTo>
                    <a:pt x="1527434" y="11146"/>
                  </a:lnTo>
                  <a:lnTo>
                    <a:pt x="1569632" y="452"/>
                  </a:lnTo>
                  <a:lnTo>
                    <a:pt x="1582420" y="0"/>
                  </a:lnTo>
                  <a:close/>
                </a:path>
                <a:path w="1673225" h="323214">
                  <a:moveTo>
                    <a:pt x="1398651" y="0"/>
                  </a:moveTo>
                  <a:lnTo>
                    <a:pt x="1401571" y="0"/>
                  </a:lnTo>
                  <a:lnTo>
                    <a:pt x="1404874" y="126"/>
                  </a:lnTo>
                  <a:lnTo>
                    <a:pt x="1408557" y="508"/>
                  </a:lnTo>
                  <a:lnTo>
                    <a:pt x="1412367" y="762"/>
                  </a:lnTo>
                  <a:lnTo>
                    <a:pt x="1416303" y="1397"/>
                  </a:lnTo>
                  <a:lnTo>
                    <a:pt x="1420621" y="2286"/>
                  </a:lnTo>
                  <a:lnTo>
                    <a:pt x="1424939" y="3175"/>
                  </a:lnTo>
                  <a:lnTo>
                    <a:pt x="1428750" y="4191"/>
                  </a:lnTo>
                  <a:lnTo>
                    <a:pt x="1432178" y="5461"/>
                  </a:lnTo>
                  <a:lnTo>
                    <a:pt x="1435608" y="6604"/>
                  </a:lnTo>
                  <a:lnTo>
                    <a:pt x="1443736" y="19304"/>
                  </a:lnTo>
                  <a:lnTo>
                    <a:pt x="1443863" y="21336"/>
                  </a:lnTo>
                  <a:lnTo>
                    <a:pt x="1443863" y="24130"/>
                  </a:lnTo>
                  <a:lnTo>
                    <a:pt x="1443863" y="27432"/>
                  </a:lnTo>
                  <a:lnTo>
                    <a:pt x="1443863" y="30734"/>
                  </a:lnTo>
                  <a:lnTo>
                    <a:pt x="1443736" y="33527"/>
                  </a:lnTo>
                  <a:lnTo>
                    <a:pt x="1440433" y="44704"/>
                  </a:lnTo>
                  <a:lnTo>
                    <a:pt x="1439671" y="45466"/>
                  </a:lnTo>
                  <a:lnTo>
                    <a:pt x="1438656" y="45847"/>
                  </a:lnTo>
                  <a:lnTo>
                    <a:pt x="1437258" y="45847"/>
                  </a:lnTo>
                  <a:lnTo>
                    <a:pt x="1435353" y="45847"/>
                  </a:lnTo>
                  <a:lnTo>
                    <a:pt x="1432940" y="45338"/>
                  </a:lnTo>
                  <a:lnTo>
                    <a:pt x="1430401" y="44450"/>
                  </a:lnTo>
                  <a:lnTo>
                    <a:pt x="1427733" y="43434"/>
                  </a:lnTo>
                  <a:lnTo>
                    <a:pt x="1424686" y="42418"/>
                  </a:lnTo>
                  <a:lnTo>
                    <a:pt x="1400809" y="36575"/>
                  </a:lnTo>
                  <a:lnTo>
                    <a:pt x="1395730" y="36575"/>
                  </a:lnTo>
                  <a:lnTo>
                    <a:pt x="1389761" y="36575"/>
                  </a:lnTo>
                  <a:lnTo>
                    <a:pt x="1355431" y="57231"/>
                  </a:lnTo>
                  <a:lnTo>
                    <a:pt x="1329436" y="90376"/>
                  </a:lnTo>
                  <a:lnTo>
                    <a:pt x="1317370" y="108966"/>
                  </a:lnTo>
                  <a:lnTo>
                    <a:pt x="1317370" y="311023"/>
                  </a:lnTo>
                  <a:lnTo>
                    <a:pt x="1317370" y="312420"/>
                  </a:lnTo>
                  <a:lnTo>
                    <a:pt x="1301622" y="319659"/>
                  </a:lnTo>
                  <a:lnTo>
                    <a:pt x="1297558" y="319659"/>
                  </a:lnTo>
                  <a:lnTo>
                    <a:pt x="1293876" y="319659"/>
                  </a:lnTo>
                  <a:lnTo>
                    <a:pt x="1279017" y="314706"/>
                  </a:lnTo>
                  <a:lnTo>
                    <a:pt x="1278382" y="313563"/>
                  </a:lnTo>
                  <a:lnTo>
                    <a:pt x="1278127" y="312420"/>
                  </a:lnTo>
                  <a:lnTo>
                    <a:pt x="1278127" y="311023"/>
                  </a:lnTo>
                  <a:lnTo>
                    <a:pt x="1278127" y="12192"/>
                  </a:lnTo>
                  <a:lnTo>
                    <a:pt x="1278127" y="10922"/>
                  </a:lnTo>
                  <a:lnTo>
                    <a:pt x="1278382" y="9651"/>
                  </a:lnTo>
                  <a:lnTo>
                    <a:pt x="1279017" y="8509"/>
                  </a:lnTo>
                  <a:lnTo>
                    <a:pt x="1279525" y="7493"/>
                  </a:lnTo>
                  <a:lnTo>
                    <a:pt x="1280540" y="6476"/>
                  </a:lnTo>
                  <a:lnTo>
                    <a:pt x="1282064" y="5714"/>
                  </a:lnTo>
                  <a:lnTo>
                    <a:pt x="1283589" y="4952"/>
                  </a:lnTo>
                  <a:lnTo>
                    <a:pt x="1285620" y="4445"/>
                  </a:lnTo>
                  <a:lnTo>
                    <a:pt x="1287907" y="4063"/>
                  </a:lnTo>
                  <a:lnTo>
                    <a:pt x="1290193" y="3810"/>
                  </a:lnTo>
                  <a:lnTo>
                    <a:pt x="1293240" y="3556"/>
                  </a:lnTo>
                  <a:lnTo>
                    <a:pt x="1296924" y="3556"/>
                  </a:lnTo>
                  <a:lnTo>
                    <a:pt x="1300733" y="3556"/>
                  </a:lnTo>
                  <a:lnTo>
                    <a:pt x="1311783" y="5714"/>
                  </a:lnTo>
                  <a:lnTo>
                    <a:pt x="1313180" y="6476"/>
                  </a:lnTo>
                  <a:lnTo>
                    <a:pt x="1314069" y="7493"/>
                  </a:lnTo>
                  <a:lnTo>
                    <a:pt x="1314577" y="8509"/>
                  </a:lnTo>
                  <a:lnTo>
                    <a:pt x="1315212" y="9651"/>
                  </a:lnTo>
                  <a:lnTo>
                    <a:pt x="1315465" y="10922"/>
                  </a:lnTo>
                  <a:lnTo>
                    <a:pt x="1315465" y="12192"/>
                  </a:lnTo>
                  <a:lnTo>
                    <a:pt x="1315465" y="59436"/>
                  </a:lnTo>
                  <a:lnTo>
                    <a:pt x="1339214" y="29083"/>
                  </a:lnTo>
                  <a:lnTo>
                    <a:pt x="1373124" y="3810"/>
                  </a:lnTo>
                  <a:lnTo>
                    <a:pt x="1392046" y="0"/>
                  </a:lnTo>
                  <a:lnTo>
                    <a:pt x="1398651" y="0"/>
                  </a:lnTo>
                  <a:close/>
                </a:path>
                <a:path w="1673225" h="323214">
                  <a:moveTo>
                    <a:pt x="1062355" y="0"/>
                  </a:moveTo>
                  <a:lnTo>
                    <a:pt x="1107235" y="6268"/>
                  </a:lnTo>
                  <a:lnTo>
                    <a:pt x="1141460" y="24336"/>
                  </a:lnTo>
                  <a:lnTo>
                    <a:pt x="1172209" y="61960"/>
                  </a:lnTo>
                  <a:lnTo>
                    <a:pt x="1184447" y="98208"/>
                  </a:lnTo>
                  <a:lnTo>
                    <a:pt x="1188465" y="138302"/>
                  </a:lnTo>
                  <a:lnTo>
                    <a:pt x="1188465" y="146304"/>
                  </a:lnTo>
                  <a:lnTo>
                    <a:pt x="1188465" y="154177"/>
                  </a:lnTo>
                  <a:lnTo>
                    <a:pt x="1186307" y="159638"/>
                  </a:lnTo>
                  <a:lnTo>
                    <a:pt x="1182243" y="162560"/>
                  </a:lnTo>
                  <a:lnTo>
                    <a:pt x="1178052" y="165608"/>
                  </a:lnTo>
                  <a:lnTo>
                    <a:pt x="1173988" y="167005"/>
                  </a:lnTo>
                  <a:lnTo>
                    <a:pt x="1169924" y="167005"/>
                  </a:lnTo>
                  <a:lnTo>
                    <a:pt x="966215" y="167005"/>
                  </a:lnTo>
                  <a:lnTo>
                    <a:pt x="969269" y="205724"/>
                  </a:lnTo>
                  <a:lnTo>
                    <a:pt x="983874" y="247372"/>
                  </a:lnTo>
                  <a:lnTo>
                    <a:pt x="1012749" y="275548"/>
                  </a:lnTo>
                  <a:lnTo>
                    <a:pt x="1057783" y="288379"/>
                  </a:lnTo>
                  <a:lnTo>
                    <a:pt x="1071880" y="288925"/>
                  </a:lnTo>
                  <a:lnTo>
                    <a:pt x="1082000" y="288688"/>
                  </a:lnTo>
                  <a:lnTo>
                    <a:pt x="1124648" y="281432"/>
                  </a:lnTo>
                  <a:lnTo>
                    <a:pt x="1162812" y="266700"/>
                  </a:lnTo>
                  <a:lnTo>
                    <a:pt x="1166495" y="265430"/>
                  </a:lnTo>
                  <a:lnTo>
                    <a:pt x="1168653" y="265430"/>
                  </a:lnTo>
                  <a:lnTo>
                    <a:pt x="1169924" y="265430"/>
                  </a:lnTo>
                  <a:lnTo>
                    <a:pt x="1171194" y="265811"/>
                  </a:lnTo>
                  <a:lnTo>
                    <a:pt x="1172337" y="266446"/>
                  </a:lnTo>
                  <a:lnTo>
                    <a:pt x="1173352" y="267081"/>
                  </a:lnTo>
                  <a:lnTo>
                    <a:pt x="1174242" y="268224"/>
                  </a:lnTo>
                  <a:lnTo>
                    <a:pt x="1174877" y="269621"/>
                  </a:lnTo>
                  <a:lnTo>
                    <a:pt x="1175639" y="271018"/>
                  </a:lnTo>
                  <a:lnTo>
                    <a:pt x="1176020" y="272796"/>
                  </a:lnTo>
                  <a:lnTo>
                    <a:pt x="1176401" y="275082"/>
                  </a:lnTo>
                  <a:lnTo>
                    <a:pt x="1176782" y="277241"/>
                  </a:lnTo>
                  <a:lnTo>
                    <a:pt x="1176908" y="280035"/>
                  </a:lnTo>
                  <a:lnTo>
                    <a:pt x="1176908" y="283337"/>
                  </a:lnTo>
                  <a:lnTo>
                    <a:pt x="1176908" y="284861"/>
                  </a:lnTo>
                  <a:lnTo>
                    <a:pt x="1176782" y="286385"/>
                  </a:lnTo>
                  <a:lnTo>
                    <a:pt x="1176527" y="287782"/>
                  </a:lnTo>
                  <a:lnTo>
                    <a:pt x="1176401" y="289179"/>
                  </a:lnTo>
                  <a:lnTo>
                    <a:pt x="1176020" y="290449"/>
                  </a:lnTo>
                  <a:lnTo>
                    <a:pt x="1175765" y="291719"/>
                  </a:lnTo>
                  <a:lnTo>
                    <a:pt x="1175384" y="292988"/>
                  </a:lnTo>
                  <a:lnTo>
                    <a:pt x="1174877" y="294132"/>
                  </a:lnTo>
                  <a:lnTo>
                    <a:pt x="1174242" y="295148"/>
                  </a:lnTo>
                  <a:lnTo>
                    <a:pt x="1173607" y="296291"/>
                  </a:lnTo>
                  <a:lnTo>
                    <a:pt x="1172718" y="297434"/>
                  </a:lnTo>
                  <a:lnTo>
                    <a:pt x="1171575" y="298450"/>
                  </a:lnTo>
                  <a:lnTo>
                    <a:pt x="1170558" y="299593"/>
                  </a:lnTo>
                  <a:lnTo>
                    <a:pt x="1131716" y="314519"/>
                  </a:lnTo>
                  <a:lnTo>
                    <a:pt x="1087707" y="322421"/>
                  </a:lnTo>
                  <a:lnTo>
                    <a:pt x="1067308" y="323214"/>
                  </a:lnTo>
                  <a:lnTo>
                    <a:pt x="1050452" y="322570"/>
                  </a:lnTo>
                  <a:lnTo>
                    <a:pt x="1005839" y="312800"/>
                  </a:lnTo>
                  <a:lnTo>
                    <a:pt x="970549" y="291691"/>
                  </a:lnTo>
                  <a:lnTo>
                    <a:pt x="944959" y="259413"/>
                  </a:lnTo>
                  <a:lnTo>
                    <a:pt x="929229" y="216130"/>
                  </a:lnTo>
                  <a:lnTo>
                    <a:pt x="923925" y="162051"/>
                  </a:lnTo>
                  <a:lnTo>
                    <a:pt x="924542" y="143595"/>
                  </a:lnTo>
                  <a:lnTo>
                    <a:pt x="933703" y="94107"/>
                  </a:lnTo>
                  <a:lnTo>
                    <a:pt x="953045" y="54101"/>
                  </a:lnTo>
                  <a:lnTo>
                    <a:pt x="981630" y="24574"/>
                  </a:lnTo>
                  <a:lnTo>
                    <a:pt x="1018474" y="6215"/>
                  </a:lnTo>
                  <a:lnTo>
                    <a:pt x="1046997" y="690"/>
                  </a:lnTo>
                  <a:lnTo>
                    <a:pt x="1062355" y="0"/>
                  </a:lnTo>
                  <a:close/>
                </a:path>
                <a:path w="1673225" h="323214">
                  <a:moveTo>
                    <a:pt x="684276" y="0"/>
                  </a:moveTo>
                  <a:lnTo>
                    <a:pt x="687196" y="0"/>
                  </a:lnTo>
                  <a:lnTo>
                    <a:pt x="690499" y="126"/>
                  </a:lnTo>
                  <a:lnTo>
                    <a:pt x="694182" y="508"/>
                  </a:lnTo>
                  <a:lnTo>
                    <a:pt x="697992" y="762"/>
                  </a:lnTo>
                  <a:lnTo>
                    <a:pt x="701928" y="1397"/>
                  </a:lnTo>
                  <a:lnTo>
                    <a:pt x="706246" y="2286"/>
                  </a:lnTo>
                  <a:lnTo>
                    <a:pt x="710564" y="3175"/>
                  </a:lnTo>
                  <a:lnTo>
                    <a:pt x="714375" y="4191"/>
                  </a:lnTo>
                  <a:lnTo>
                    <a:pt x="717803" y="5461"/>
                  </a:lnTo>
                  <a:lnTo>
                    <a:pt x="721232" y="6604"/>
                  </a:lnTo>
                  <a:lnTo>
                    <a:pt x="729361" y="19304"/>
                  </a:lnTo>
                  <a:lnTo>
                    <a:pt x="729488" y="21336"/>
                  </a:lnTo>
                  <a:lnTo>
                    <a:pt x="729488" y="24130"/>
                  </a:lnTo>
                  <a:lnTo>
                    <a:pt x="729488" y="27432"/>
                  </a:lnTo>
                  <a:lnTo>
                    <a:pt x="729488" y="30734"/>
                  </a:lnTo>
                  <a:lnTo>
                    <a:pt x="729361" y="33527"/>
                  </a:lnTo>
                  <a:lnTo>
                    <a:pt x="726058" y="44704"/>
                  </a:lnTo>
                  <a:lnTo>
                    <a:pt x="725296" y="45466"/>
                  </a:lnTo>
                  <a:lnTo>
                    <a:pt x="724281" y="45847"/>
                  </a:lnTo>
                  <a:lnTo>
                    <a:pt x="722883" y="45847"/>
                  </a:lnTo>
                  <a:lnTo>
                    <a:pt x="720978" y="45847"/>
                  </a:lnTo>
                  <a:lnTo>
                    <a:pt x="718565" y="45338"/>
                  </a:lnTo>
                  <a:lnTo>
                    <a:pt x="716026" y="44450"/>
                  </a:lnTo>
                  <a:lnTo>
                    <a:pt x="713358" y="43434"/>
                  </a:lnTo>
                  <a:lnTo>
                    <a:pt x="710311" y="42418"/>
                  </a:lnTo>
                  <a:lnTo>
                    <a:pt x="686434" y="36575"/>
                  </a:lnTo>
                  <a:lnTo>
                    <a:pt x="681355" y="36575"/>
                  </a:lnTo>
                  <a:lnTo>
                    <a:pt x="675386" y="36575"/>
                  </a:lnTo>
                  <a:lnTo>
                    <a:pt x="641056" y="57231"/>
                  </a:lnTo>
                  <a:lnTo>
                    <a:pt x="615061" y="90376"/>
                  </a:lnTo>
                  <a:lnTo>
                    <a:pt x="602995" y="108966"/>
                  </a:lnTo>
                  <a:lnTo>
                    <a:pt x="602995" y="311023"/>
                  </a:lnTo>
                  <a:lnTo>
                    <a:pt x="602995" y="312420"/>
                  </a:lnTo>
                  <a:lnTo>
                    <a:pt x="587247" y="319659"/>
                  </a:lnTo>
                  <a:lnTo>
                    <a:pt x="583183" y="319659"/>
                  </a:lnTo>
                  <a:lnTo>
                    <a:pt x="579501" y="319659"/>
                  </a:lnTo>
                  <a:lnTo>
                    <a:pt x="564642" y="314706"/>
                  </a:lnTo>
                  <a:lnTo>
                    <a:pt x="564007" y="313563"/>
                  </a:lnTo>
                  <a:lnTo>
                    <a:pt x="563752" y="312420"/>
                  </a:lnTo>
                  <a:lnTo>
                    <a:pt x="563752" y="311023"/>
                  </a:lnTo>
                  <a:lnTo>
                    <a:pt x="563752" y="12192"/>
                  </a:lnTo>
                  <a:lnTo>
                    <a:pt x="563752" y="10922"/>
                  </a:lnTo>
                  <a:lnTo>
                    <a:pt x="564007" y="9651"/>
                  </a:lnTo>
                  <a:lnTo>
                    <a:pt x="564642" y="8509"/>
                  </a:lnTo>
                  <a:lnTo>
                    <a:pt x="565150" y="7493"/>
                  </a:lnTo>
                  <a:lnTo>
                    <a:pt x="566165" y="6476"/>
                  </a:lnTo>
                  <a:lnTo>
                    <a:pt x="567689" y="5714"/>
                  </a:lnTo>
                  <a:lnTo>
                    <a:pt x="569213" y="4952"/>
                  </a:lnTo>
                  <a:lnTo>
                    <a:pt x="571245" y="4445"/>
                  </a:lnTo>
                  <a:lnTo>
                    <a:pt x="573532" y="4063"/>
                  </a:lnTo>
                  <a:lnTo>
                    <a:pt x="575818" y="3810"/>
                  </a:lnTo>
                  <a:lnTo>
                    <a:pt x="578865" y="3556"/>
                  </a:lnTo>
                  <a:lnTo>
                    <a:pt x="582549" y="3556"/>
                  </a:lnTo>
                  <a:lnTo>
                    <a:pt x="586358" y="3556"/>
                  </a:lnTo>
                  <a:lnTo>
                    <a:pt x="597407" y="5714"/>
                  </a:lnTo>
                  <a:lnTo>
                    <a:pt x="598805" y="6476"/>
                  </a:lnTo>
                  <a:lnTo>
                    <a:pt x="599694" y="7493"/>
                  </a:lnTo>
                  <a:lnTo>
                    <a:pt x="600201" y="8509"/>
                  </a:lnTo>
                  <a:lnTo>
                    <a:pt x="600837" y="9651"/>
                  </a:lnTo>
                  <a:lnTo>
                    <a:pt x="601090" y="10922"/>
                  </a:lnTo>
                  <a:lnTo>
                    <a:pt x="601090" y="12192"/>
                  </a:lnTo>
                  <a:lnTo>
                    <a:pt x="601090" y="59436"/>
                  </a:lnTo>
                  <a:lnTo>
                    <a:pt x="624839" y="29083"/>
                  </a:lnTo>
                  <a:lnTo>
                    <a:pt x="658749" y="3810"/>
                  </a:lnTo>
                  <a:lnTo>
                    <a:pt x="677671" y="0"/>
                  </a:lnTo>
                  <a:lnTo>
                    <a:pt x="684276" y="0"/>
                  </a:lnTo>
                  <a:close/>
                </a:path>
                <a:path w="1673225" h="323214">
                  <a:moveTo>
                    <a:pt x="455675" y="0"/>
                  </a:moveTo>
                  <a:lnTo>
                    <a:pt x="458596" y="0"/>
                  </a:lnTo>
                  <a:lnTo>
                    <a:pt x="461899" y="126"/>
                  </a:lnTo>
                  <a:lnTo>
                    <a:pt x="465581" y="508"/>
                  </a:lnTo>
                  <a:lnTo>
                    <a:pt x="469392" y="762"/>
                  </a:lnTo>
                  <a:lnTo>
                    <a:pt x="473328" y="1397"/>
                  </a:lnTo>
                  <a:lnTo>
                    <a:pt x="477646" y="2286"/>
                  </a:lnTo>
                  <a:lnTo>
                    <a:pt x="481964" y="3175"/>
                  </a:lnTo>
                  <a:lnTo>
                    <a:pt x="485775" y="4191"/>
                  </a:lnTo>
                  <a:lnTo>
                    <a:pt x="489203" y="5461"/>
                  </a:lnTo>
                  <a:lnTo>
                    <a:pt x="492632" y="6604"/>
                  </a:lnTo>
                  <a:lnTo>
                    <a:pt x="500761" y="19304"/>
                  </a:lnTo>
                  <a:lnTo>
                    <a:pt x="500888" y="21336"/>
                  </a:lnTo>
                  <a:lnTo>
                    <a:pt x="500888" y="24130"/>
                  </a:lnTo>
                  <a:lnTo>
                    <a:pt x="500888" y="27432"/>
                  </a:lnTo>
                  <a:lnTo>
                    <a:pt x="500888" y="30734"/>
                  </a:lnTo>
                  <a:lnTo>
                    <a:pt x="500761" y="33527"/>
                  </a:lnTo>
                  <a:lnTo>
                    <a:pt x="497458" y="44704"/>
                  </a:lnTo>
                  <a:lnTo>
                    <a:pt x="496696" y="45466"/>
                  </a:lnTo>
                  <a:lnTo>
                    <a:pt x="495681" y="45847"/>
                  </a:lnTo>
                  <a:lnTo>
                    <a:pt x="494283" y="45847"/>
                  </a:lnTo>
                  <a:lnTo>
                    <a:pt x="492378" y="45847"/>
                  </a:lnTo>
                  <a:lnTo>
                    <a:pt x="489965" y="45338"/>
                  </a:lnTo>
                  <a:lnTo>
                    <a:pt x="487425" y="44450"/>
                  </a:lnTo>
                  <a:lnTo>
                    <a:pt x="484758" y="43434"/>
                  </a:lnTo>
                  <a:lnTo>
                    <a:pt x="481711" y="42418"/>
                  </a:lnTo>
                  <a:lnTo>
                    <a:pt x="457834" y="36575"/>
                  </a:lnTo>
                  <a:lnTo>
                    <a:pt x="452755" y="36575"/>
                  </a:lnTo>
                  <a:lnTo>
                    <a:pt x="446786" y="36575"/>
                  </a:lnTo>
                  <a:lnTo>
                    <a:pt x="412456" y="57231"/>
                  </a:lnTo>
                  <a:lnTo>
                    <a:pt x="386461" y="90376"/>
                  </a:lnTo>
                  <a:lnTo>
                    <a:pt x="374395" y="108966"/>
                  </a:lnTo>
                  <a:lnTo>
                    <a:pt x="374395" y="311023"/>
                  </a:lnTo>
                  <a:lnTo>
                    <a:pt x="374395" y="312420"/>
                  </a:lnTo>
                  <a:lnTo>
                    <a:pt x="358647" y="319659"/>
                  </a:lnTo>
                  <a:lnTo>
                    <a:pt x="354583" y="319659"/>
                  </a:lnTo>
                  <a:lnTo>
                    <a:pt x="350900" y="319659"/>
                  </a:lnTo>
                  <a:lnTo>
                    <a:pt x="336042" y="314706"/>
                  </a:lnTo>
                  <a:lnTo>
                    <a:pt x="335406" y="313563"/>
                  </a:lnTo>
                  <a:lnTo>
                    <a:pt x="335152" y="312420"/>
                  </a:lnTo>
                  <a:lnTo>
                    <a:pt x="335152" y="311023"/>
                  </a:lnTo>
                  <a:lnTo>
                    <a:pt x="335152" y="12192"/>
                  </a:lnTo>
                  <a:lnTo>
                    <a:pt x="335152" y="10922"/>
                  </a:lnTo>
                  <a:lnTo>
                    <a:pt x="335406" y="9651"/>
                  </a:lnTo>
                  <a:lnTo>
                    <a:pt x="336042" y="8509"/>
                  </a:lnTo>
                  <a:lnTo>
                    <a:pt x="336550" y="7493"/>
                  </a:lnTo>
                  <a:lnTo>
                    <a:pt x="337565" y="6476"/>
                  </a:lnTo>
                  <a:lnTo>
                    <a:pt x="339089" y="5714"/>
                  </a:lnTo>
                  <a:lnTo>
                    <a:pt x="340613" y="4952"/>
                  </a:lnTo>
                  <a:lnTo>
                    <a:pt x="342645" y="4445"/>
                  </a:lnTo>
                  <a:lnTo>
                    <a:pt x="344931" y="4063"/>
                  </a:lnTo>
                  <a:lnTo>
                    <a:pt x="347218" y="3810"/>
                  </a:lnTo>
                  <a:lnTo>
                    <a:pt x="350265" y="3556"/>
                  </a:lnTo>
                  <a:lnTo>
                    <a:pt x="353949" y="3556"/>
                  </a:lnTo>
                  <a:lnTo>
                    <a:pt x="357758" y="3556"/>
                  </a:lnTo>
                  <a:lnTo>
                    <a:pt x="368807" y="5714"/>
                  </a:lnTo>
                  <a:lnTo>
                    <a:pt x="370205" y="6476"/>
                  </a:lnTo>
                  <a:lnTo>
                    <a:pt x="371094" y="7493"/>
                  </a:lnTo>
                  <a:lnTo>
                    <a:pt x="371601" y="8509"/>
                  </a:lnTo>
                  <a:lnTo>
                    <a:pt x="372237" y="9651"/>
                  </a:lnTo>
                  <a:lnTo>
                    <a:pt x="372490" y="10922"/>
                  </a:lnTo>
                  <a:lnTo>
                    <a:pt x="372490" y="12192"/>
                  </a:lnTo>
                  <a:lnTo>
                    <a:pt x="372490" y="59436"/>
                  </a:lnTo>
                  <a:lnTo>
                    <a:pt x="396239" y="29083"/>
                  </a:lnTo>
                  <a:lnTo>
                    <a:pt x="430149" y="3810"/>
                  </a:lnTo>
                  <a:lnTo>
                    <a:pt x="449071" y="0"/>
                  </a:lnTo>
                  <a:lnTo>
                    <a:pt x="455675" y="0"/>
                  </a:lnTo>
                  <a:close/>
                </a:path>
                <a:path w="1673225" h="323214">
                  <a:moveTo>
                    <a:pt x="119887" y="0"/>
                  </a:moveTo>
                  <a:lnTo>
                    <a:pt x="160535" y="4125"/>
                  </a:lnTo>
                  <a:lnTo>
                    <a:pt x="198868" y="22153"/>
                  </a:lnTo>
                  <a:lnTo>
                    <a:pt x="221297" y="53151"/>
                  </a:lnTo>
                  <a:lnTo>
                    <a:pt x="229786" y="96440"/>
                  </a:lnTo>
                  <a:lnTo>
                    <a:pt x="230124" y="108966"/>
                  </a:lnTo>
                  <a:lnTo>
                    <a:pt x="230124" y="311023"/>
                  </a:lnTo>
                  <a:lnTo>
                    <a:pt x="230124" y="313182"/>
                  </a:lnTo>
                  <a:lnTo>
                    <a:pt x="229488" y="314960"/>
                  </a:lnTo>
                  <a:lnTo>
                    <a:pt x="228092" y="316102"/>
                  </a:lnTo>
                  <a:lnTo>
                    <a:pt x="226568" y="317373"/>
                  </a:lnTo>
                  <a:lnTo>
                    <a:pt x="224789" y="318262"/>
                  </a:lnTo>
                  <a:lnTo>
                    <a:pt x="222376" y="318770"/>
                  </a:lnTo>
                  <a:lnTo>
                    <a:pt x="220090" y="319405"/>
                  </a:lnTo>
                  <a:lnTo>
                    <a:pt x="216915" y="319659"/>
                  </a:lnTo>
                  <a:lnTo>
                    <a:pt x="212978" y="319659"/>
                  </a:lnTo>
                  <a:lnTo>
                    <a:pt x="209295" y="319659"/>
                  </a:lnTo>
                  <a:lnTo>
                    <a:pt x="206120" y="319405"/>
                  </a:lnTo>
                  <a:lnTo>
                    <a:pt x="203453" y="318770"/>
                  </a:lnTo>
                  <a:lnTo>
                    <a:pt x="200787" y="318262"/>
                  </a:lnTo>
                  <a:lnTo>
                    <a:pt x="198755" y="317373"/>
                  </a:lnTo>
                  <a:lnTo>
                    <a:pt x="197357" y="316102"/>
                  </a:lnTo>
                  <a:lnTo>
                    <a:pt x="195961" y="314960"/>
                  </a:lnTo>
                  <a:lnTo>
                    <a:pt x="195199" y="313182"/>
                  </a:lnTo>
                  <a:lnTo>
                    <a:pt x="195199" y="311023"/>
                  </a:lnTo>
                  <a:lnTo>
                    <a:pt x="195199" y="277749"/>
                  </a:lnTo>
                  <a:lnTo>
                    <a:pt x="162659" y="304805"/>
                  </a:lnTo>
                  <a:lnTo>
                    <a:pt x="126079" y="320262"/>
                  </a:lnTo>
                  <a:lnTo>
                    <a:pt x="100456" y="323214"/>
                  </a:lnTo>
                  <a:lnTo>
                    <a:pt x="89028" y="322834"/>
                  </a:lnTo>
                  <a:lnTo>
                    <a:pt x="49317" y="313737"/>
                  </a:lnTo>
                  <a:lnTo>
                    <a:pt x="15367" y="287051"/>
                  </a:lnTo>
                  <a:lnTo>
                    <a:pt x="430" y="245548"/>
                  </a:lnTo>
                  <a:lnTo>
                    <a:pt x="0" y="235712"/>
                  </a:lnTo>
                  <a:lnTo>
                    <a:pt x="642" y="223734"/>
                  </a:lnTo>
                  <a:lnTo>
                    <a:pt x="15956" y="183894"/>
                  </a:lnTo>
                  <a:lnTo>
                    <a:pt x="49202" y="156337"/>
                  </a:lnTo>
                  <a:lnTo>
                    <a:pt x="98180" y="141097"/>
                  </a:lnTo>
                  <a:lnTo>
                    <a:pt x="143382" y="137668"/>
                  </a:lnTo>
                  <a:lnTo>
                    <a:pt x="190881" y="137668"/>
                  </a:lnTo>
                  <a:lnTo>
                    <a:pt x="190881" y="111887"/>
                  </a:lnTo>
                  <a:lnTo>
                    <a:pt x="184634" y="71058"/>
                  </a:lnTo>
                  <a:lnTo>
                    <a:pt x="157684" y="41394"/>
                  </a:lnTo>
                  <a:lnTo>
                    <a:pt x="116205" y="33655"/>
                  </a:lnTo>
                  <a:lnTo>
                    <a:pt x="106558" y="33962"/>
                  </a:lnTo>
                  <a:lnTo>
                    <a:pt x="65738" y="43529"/>
                  </a:lnTo>
                  <a:lnTo>
                    <a:pt x="33274" y="59944"/>
                  </a:lnTo>
                  <a:lnTo>
                    <a:pt x="28067" y="63119"/>
                  </a:lnTo>
                  <a:lnTo>
                    <a:pt x="24383" y="64643"/>
                  </a:lnTo>
                  <a:lnTo>
                    <a:pt x="22097" y="64643"/>
                  </a:lnTo>
                  <a:lnTo>
                    <a:pt x="20827" y="64643"/>
                  </a:lnTo>
                  <a:lnTo>
                    <a:pt x="19684" y="64516"/>
                  </a:lnTo>
                  <a:lnTo>
                    <a:pt x="18542" y="64008"/>
                  </a:lnTo>
                  <a:lnTo>
                    <a:pt x="17399" y="63626"/>
                  </a:lnTo>
                  <a:lnTo>
                    <a:pt x="14096" y="56896"/>
                  </a:lnTo>
                  <a:lnTo>
                    <a:pt x="13715" y="55118"/>
                  </a:lnTo>
                  <a:lnTo>
                    <a:pt x="13588" y="52832"/>
                  </a:lnTo>
                  <a:lnTo>
                    <a:pt x="13588" y="50164"/>
                  </a:lnTo>
                  <a:lnTo>
                    <a:pt x="13588" y="45593"/>
                  </a:lnTo>
                  <a:lnTo>
                    <a:pt x="13843" y="41910"/>
                  </a:lnTo>
                  <a:lnTo>
                    <a:pt x="14605" y="39116"/>
                  </a:lnTo>
                  <a:lnTo>
                    <a:pt x="15239" y="36322"/>
                  </a:lnTo>
                  <a:lnTo>
                    <a:pt x="52008" y="13116"/>
                  </a:lnTo>
                  <a:lnTo>
                    <a:pt x="96117" y="1660"/>
                  </a:lnTo>
                  <a:lnTo>
                    <a:pt x="111980" y="188"/>
                  </a:lnTo>
                  <a:lnTo>
                    <a:pt x="119887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48168" y="2279205"/>
              <a:ext cx="165100" cy="162687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312672" y="2242312"/>
              <a:ext cx="1171575" cy="433070"/>
            </a:xfrm>
            <a:custGeom>
              <a:avLst/>
              <a:gdLst/>
              <a:ahLst/>
              <a:cxnLst/>
              <a:rect l="l" t="t" r="r" b="b"/>
              <a:pathLst>
                <a:path w="1171575" h="433069">
                  <a:moveTo>
                    <a:pt x="18541" y="5714"/>
                  </a:moveTo>
                  <a:lnTo>
                    <a:pt x="110362" y="5714"/>
                  </a:lnTo>
                  <a:lnTo>
                    <a:pt x="128129" y="6189"/>
                  </a:lnTo>
                  <a:lnTo>
                    <a:pt x="170687" y="13208"/>
                  </a:lnTo>
                  <a:lnTo>
                    <a:pt x="208915" y="34925"/>
                  </a:lnTo>
                  <a:lnTo>
                    <a:pt x="231394" y="68961"/>
                  </a:lnTo>
                  <a:lnTo>
                    <a:pt x="238759" y="113284"/>
                  </a:lnTo>
                  <a:lnTo>
                    <a:pt x="238545" y="120810"/>
                  </a:lnTo>
                  <a:lnTo>
                    <a:pt x="228151" y="162048"/>
                  </a:lnTo>
                  <a:lnTo>
                    <a:pt x="202116" y="194202"/>
                  </a:lnTo>
                  <a:lnTo>
                    <a:pt x="183006" y="205739"/>
                  </a:lnTo>
                  <a:lnTo>
                    <a:pt x="191458" y="207791"/>
                  </a:lnTo>
                  <a:lnTo>
                    <a:pt x="229552" y="228425"/>
                  </a:lnTo>
                  <a:lnTo>
                    <a:pt x="256347" y="264423"/>
                  </a:lnTo>
                  <a:lnTo>
                    <a:pt x="266148" y="302718"/>
                  </a:lnTo>
                  <a:lnTo>
                    <a:pt x="266572" y="313436"/>
                  </a:lnTo>
                  <a:lnTo>
                    <a:pt x="266287" y="322697"/>
                  </a:lnTo>
                  <a:lnTo>
                    <a:pt x="256651" y="363854"/>
                  </a:lnTo>
                  <a:lnTo>
                    <a:pt x="234924" y="395987"/>
                  </a:lnTo>
                  <a:lnTo>
                    <a:pt x="202311" y="418591"/>
                  </a:lnTo>
                  <a:lnTo>
                    <a:pt x="160680" y="430960"/>
                  </a:lnTo>
                  <a:lnTo>
                    <a:pt x="129159" y="432942"/>
                  </a:lnTo>
                  <a:lnTo>
                    <a:pt x="18541" y="432942"/>
                  </a:lnTo>
                  <a:lnTo>
                    <a:pt x="14605" y="432942"/>
                  </a:lnTo>
                  <a:lnTo>
                    <a:pt x="10540" y="431418"/>
                  </a:lnTo>
                  <a:lnTo>
                    <a:pt x="6350" y="428498"/>
                  </a:lnTo>
                  <a:lnTo>
                    <a:pt x="2159" y="425576"/>
                  </a:lnTo>
                  <a:lnTo>
                    <a:pt x="0" y="420115"/>
                  </a:lnTo>
                  <a:lnTo>
                    <a:pt x="0" y="412114"/>
                  </a:lnTo>
                  <a:lnTo>
                    <a:pt x="0" y="26415"/>
                  </a:lnTo>
                  <a:lnTo>
                    <a:pt x="0" y="18541"/>
                  </a:lnTo>
                  <a:lnTo>
                    <a:pt x="2159" y="13080"/>
                  </a:lnTo>
                  <a:lnTo>
                    <a:pt x="6350" y="10160"/>
                  </a:lnTo>
                  <a:lnTo>
                    <a:pt x="10540" y="7112"/>
                  </a:lnTo>
                  <a:lnTo>
                    <a:pt x="14605" y="5714"/>
                  </a:lnTo>
                  <a:lnTo>
                    <a:pt x="18541" y="5714"/>
                  </a:lnTo>
                  <a:close/>
                </a:path>
                <a:path w="1171575" h="433069">
                  <a:moveTo>
                    <a:pt x="1146048" y="0"/>
                  </a:moveTo>
                  <a:lnTo>
                    <a:pt x="1155700" y="0"/>
                  </a:lnTo>
                  <a:lnTo>
                    <a:pt x="1162430" y="1904"/>
                  </a:lnTo>
                  <a:lnTo>
                    <a:pt x="1165986" y="5461"/>
                  </a:lnTo>
                  <a:lnTo>
                    <a:pt x="1169670" y="9143"/>
                  </a:lnTo>
                  <a:lnTo>
                    <a:pt x="1171448" y="16255"/>
                  </a:lnTo>
                  <a:lnTo>
                    <a:pt x="1171448" y="26797"/>
                  </a:lnTo>
                  <a:lnTo>
                    <a:pt x="1171448" y="37337"/>
                  </a:lnTo>
                  <a:lnTo>
                    <a:pt x="1169670" y="44576"/>
                  </a:lnTo>
                  <a:lnTo>
                    <a:pt x="1165860" y="48260"/>
                  </a:lnTo>
                  <a:lnTo>
                    <a:pt x="1162177" y="51942"/>
                  </a:lnTo>
                  <a:lnTo>
                    <a:pt x="1155319" y="53848"/>
                  </a:lnTo>
                  <a:lnTo>
                    <a:pt x="1145413" y="53848"/>
                  </a:lnTo>
                  <a:lnTo>
                    <a:pt x="1135761" y="53848"/>
                  </a:lnTo>
                  <a:lnTo>
                    <a:pt x="1129030" y="52070"/>
                  </a:lnTo>
                  <a:lnTo>
                    <a:pt x="1125473" y="48387"/>
                  </a:lnTo>
                  <a:lnTo>
                    <a:pt x="1121791" y="44830"/>
                  </a:lnTo>
                  <a:lnTo>
                    <a:pt x="1120013" y="37718"/>
                  </a:lnTo>
                  <a:lnTo>
                    <a:pt x="1120013" y="27177"/>
                  </a:lnTo>
                  <a:lnTo>
                    <a:pt x="1120013" y="16510"/>
                  </a:lnTo>
                  <a:lnTo>
                    <a:pt x="1121791" y="9398"/>
                  </a:lnTo>
                  <a:lnTo>
                    <a:pt x="1125601" y="5714"/>
                  </a:lnTo>
                  <a:lnTo>
                    <a:pt x="1129284" y="1904"/>
                  </a:lnTo>
                  <a:lnTo>
                    <a:pt x="1136142" y="0"/>
                  </a:lnTo>
                  <a:lnTo>
                    <a:pt x="1146048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11442954" y="6015037"/>
            <a:ext cx="1028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0" dirty="0">
                <a:solidFill>
                  <a:srgbClr val="888888"/>
                </a:solidFill>
                <a:latin typeface="Calibri"/>
                <a:cs typeface="Calibri"/>
              </a:rPr>
              <a:t>3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512950" y="2960751"/>
            <a:ext cx="6737350" cy="2136775"/>
            <a:chOff x="1512950" y="2960751"/>
            <a:chExt cx="6737350" cy="2136775"/>
          </a:xfrm>
        </p:grpSpPr>
        <p:sp>
          <p:nvSpPr>
            <p:cNvPr id="25" name="object 25"/>
            <p:cNvSpPr/>
            <p:nvPr/>
          </p:nvSpPr>
          <p:spPr>
            <a:xfrm>
              <a:off x="1519300" y="2967101"/>
              <a:ext cx="6724650" cy="2124075"/>
            </a:xfrm>
            <a:custGeom>
              <a:avLst/>
              <a:gdLst/>
              <a:ahLst/>
              <a:cxnLst/>
              <a:rect l="l" t="t" r="r" b="b"/>
              <a:pathLst>
                <a:path w="6724650" h="2124075">
                  <a:moveTo>
                    <a:pt x="6724650" y="0"/>
                  </a:moveTo>
                  <a:lnTo>
                    <a:pt x="0" y="0"/>
                  </a:lnTo>
                  <a:lnTo>
                    <a:pt x="0" y="2124075"/>
                  </a:lnTo>
                  <a:lnTo>
                    <a:pt x="6724650" y="2124075"/>
                  </a:lnTo>
                  <a:lnTo>
                    <a:pt x="672465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519300" y="2967101"/>
              <a:ext cx="6724650" cy="2124075"/>
            </a:xfrm>
            <a:custGeom>
              <a:avLst/>
              <a:gdLst/>
              <a:ahLst/>
              <a:cxnLst/>
              <a:rect l="l" t="t" r="r" b="b"/>
              <a:pathLst>
                <a:path w="6724650" h="2124075">
                  <a:moveTo>
                    <a:pt x="0" y="2124075"/>
                  </a:moveTo>
                  <a:lnTo>
                    <a:pt x="6724650" y="2124075"/>
                  </a:lnTo>
                  <a:lnTo>
                    <a:pt x="6724650" y="0"/>
                  </a:lnTo>
                  <a:lnTo>
                    <a:pt x="0" y="0"/>
                  </a:lnTo>
                  <a:lnTo>
                    <a:pt x="0" y="2124075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5596000" y="3262376"/>
              <a:ext cx="2200275" cy="1247775"/>
            </a:xfrm>
            <a:custGeom>
              <a:avLst/>
              <a:gdLst/>
              <a:ahLst/>
              <a:cxnLst/>
              <a:rect l="l" t="t" r="r" b="b"/>
              <a:pathLst>
                <a:path w="2200275" h="1247775">
                  <a:moveTo>
                    <a:pt x="2200275" y="0"/>
                  </a:moveTo>
                  <a:lnTo>
                    <a:pt x="0" y="0"/>
                  </a:lnTo>
                  <a:lnTo>
                    <a:pt x="0" y="1247775"/>
                  </a:lnTo>
                  <a:lnTo>
                    <a:pt x="2200275" y="1247775"/>
                  </a:lnTo>
                  <a:lnTo>
                    <a:pt x="2200275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5596000" y="3262376"/>
              <a:ext cx="2200275" cy="1247775"/>
            </a:xfrm>
            <a:custGeom>
              <a:avLst/>
              <a:gdLst/>
              <a:ahLst/>
              <a:cxnLst/>
              <a:rect l="l" t="t" r="r" b="b"/>
              <a:pathLst>
                <a:path w="2200275" h="1247775">
                  <a:moveTo>
                    <a:pt x="0" y="1247775"/>
                  </a:moveTo>
                  <a:lnTo>
                    <a:pt x="2200275" y="1247775"/>
                  </a:lnTo>
                  <a:lnTo>
                    <a:pt x="2200275" y="0"/>
                  </a:lnTo>
                  <a:lnTo>
                    <a:pt x="0" y="0"/>
                  </a:lnTo>
                  <a:lnTo>
                    <a:pt x="0" y="1247775"/>
                  </a:lnTo>
                  <a:close/>
                </a:path>
              </a:pathLst>
            </a:custGeom>
            <a:ln w="12700">
              <a:solidFill>
                <a:srgbClr val="507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6272276" y="3512439"/>
            <a:ext cx="858519" cy="6781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250" spc="-25" dirty="0">
                <a:solidFill>
                  <a:srgbClr val="FFFFFF"/>
                </a:solidFill>
                <a:latin typeface="Calibri"/>
                <a:cs typeface="Calibri"/>
              </a:rPr>
              <a:t>BSC</a:t>
            </a:r>
            <a:endParaRPr sz="425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7648575" y="3563620"/>
            <a:ext cx="960755" cy="567055"/>
          </a:xfrm>
          <a:custGeom>
            <a:avLst/>
            <a:gdLst/>
            <a:ahLst/>
            <a:cxnLst/>
            <a:rect l="l" t="t" r="r" b="b"/>
            <a:pathLst>
              <a:path w="960754" h="567054">
                <a:moveTo>
                  <a:pt x="46608" y="495680"/>
                </a:moveTo>
                <a:lnTo>
                  <a:pt x="0" y="567054"/>
                </a:lnTo>
                <a:lnTo>
                  <a:pt x="84963" y="561466"/>
                </a:lnTo>
                <a:lnTo>
                  <a:pt x="74300" y="543178"/>
                </a:lnTo>
                <a:lnTo>
                  <a:pt x="59563" y="543178"/>
                </a:lnTo>
                <a:lnTo>
                  <a:pt x="50038" y="526795"/>
                </a:lnTo>
                <a:lnTo>
                  <a:pt x="61008" y="520380"/>
                </a:lnTo>
                <a:lnTo>
                  <a:pt x="46608" y="495680"/>
                </a:lnTo>
                <a:close/>
              </a:path>
              <a:path w="960754" h="567054">
                <a:moveTo>
                  <a:pt x="61008" y="520380"/>
                </a:moveTo>
                <a:lnTo>
                  <a:pt x="50038" y="526795"/>
                </a:lnTo>
                <a:lnTo>
                  <a:pt x="59563" y="543178"/>
                </a:lnTo>
                <a:lnTo>
                  <a:pt x="70554" y="536753"/>
                </a:lnTo>
                <a:lnTo>
                  <a:pt x="61008" y="520380"/>
                </a:lnTo>
                <a:close/>
              </a:path>
              <a:path w="960754" h="567054">
                <a:moveTo>
                  <a:pt x="70554" y="536753"/>
                </a:moveTo>
                <a:lnTo>
                  <a:pt x="59563" y="543178"/>
                </a:lnTo>
                <a:lnTo>
                  <a:pt x="74300" y="543178"/>
                </a:lnTo>
                <a:lnTo>
                  <a:pt x="70554" y="536753"/>
                </a:lnTo>
                <a:close/>
              </a:path>
              <a:path w="960754" h="567054">
                <a:moveTo>
                  <a:pt x="950849" y="0"/>
                </a:moveTo>
                <a:lnTo>
                  <a:pt x="61008" y="520380"/>
                </a:lnTo>
                <a:lnTo>
                  <a:pt x="70554" y="536753"/>
                </a:lnTo>
                <a:lnTo>
                  <a:pt x="960501" y="16509"/>
                </a:lnTo>
                <a:lnTo>
                  <a:pt x="95084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>
            <a:spLocks noGrp="1"/>
          </p:cNvSpPr>
          <p:nvPr>
            <p:ph type="title"/>
          </p:nvPr>
        </p:nvSpPr>
        <p:spPr>
          <a:xfrm>
            <a:off x="8394700" y="2481580"/>
            <a:ext cx="2532380" cy="392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dirty="0">
                <a:solidFill>
                  <a:srgbClr val="C00000"/>
                </a:solidFill>
                <a:latin typeface="Calibri"/>
                <a:cs typeface="Calibri"/>
              </a:rPr>
              <a:t>PRIMARY</a:t>
            </a:r>
            <a:r>
              <a:rPr sz="2400" spc="-11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C00000"/>
                </a:solidFill>
                <a:latin typeface="Calibri"/>
                <a:cs typeface="Calibri"/>
              </a:rPr>
              <a:t>BARRIERS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394700" y="2844482"/>
            <a:ext cx="3267710" cy="370230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72390">
              <a:lnSpc>
                <a:spcPct val="101699"/>
              </a:lnSpc>
              <a:spcBef>
                <a:spcPts val="50"/>
              </a:spcBef>
            </a:pPr>
            <a:r>
              <a:rPr sz="2400" spc="-10" dirty="0">
                <a:latin typeface="Calibri"/>
                <a:cs typeface="Calibri"/>
              </a:rPr>
              <a:t>(control</a:t>
            </a:r>
            <a:r>
              <a:rPr sz="2400" spc="-1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hazard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at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source)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14032" y="5131053"/>
            <a:ext cx="4858385" cy="7455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2870"/>
              </a:lnSpc>
              <a:spcBef>
                <a:spcPts val="105"/>
              </a:spcBef>
            </a:pPr>
            <a:r>
              <a:rPr sz="2400" b="1" spc="-20" dirty="0">
                <a:solidFill>
                  <a:srgbClr val="C00000"/>
                </a:solidFill>
                <a:latin typeface="Calibri"/>
                <a:cs typeface="Calibri"/>
              </a:rPr>
              <a:t>SECONDARY</a:t>
            </a:r>
            <a:r>
              <a:rPr sz="2400" b="1" spc="-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C00000"/>
                </a:solidFill>
                <a:latin typeface="Calibri"/>
                <a:cs typeface="Calibri"/>
              </a:rPr>
              <a:t>BARRIERS</a:t>
            </a:r>
            <a:endParaRPr sz="2400" dirty="0">
              <a:latin typeface="Calibri"/>
              <a:cs typeface="Calibri"/>
            </a:endParaRPr>
          </a:p>
          <a:p>
            <a:pPr marL="12700" marR="5080">
              <a:lnSpc>
                <a:spcPts val="2930"/>
              </a:lnSpc>
              <a:spcBef>
                <a:spcPts val="35"/>
              </a:spcBef>
            </a:pPr>
            <a:r>
              <a:rPr sz="2400" dirty="0">
                <a:latin typeface="Calibri"/>
                <a:cs typeface="Calibri"/>
              </a:rPr>
              <a:t>(structure</a:t>
            </a:r>
            <a:r>
              <a:rPr sz="2400" spc="-2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surrounding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primary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barrier)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3740022" y="5076571"/>
            <a:ext cx="969010" cy="370205"/>
          </a:xfrm>
          <a:custGeom>
            <a:avLst/>
            <a:gdLst/>
            <a:ahLst/>
            <a:cxnLst/>
            <a:rect l="l" t="t" r="r" b="b"/>
            <a:pathLst>
              <a:path w="969010" h="370204">
                <a:moveTo>
                  <a:pt x="893698" y="26903"/>
                </a:moveTo>
                <a:lnTo>
                  <a:pt x="0" y="352043"/>
                </a:lnTo>
                <a:lnTo>
                  <a:pt x="6603" y="369950"/>
                </a:lnTo>
                <a:lnTo>
                  <a:pt x="900178" y="44730"/>
                </a:lnTo>
                <a:lnTo>
                  <a:pt x="893698" y="26903"/>
                </a:lnTo>
                <a:close/>
              </a:path>
              <a:path w="969010" h="370204">
                <a:moveTo>
                  <a:pt x="956359" y="22605"/>
                </a:moveTo>
                <a:lnTo>
                  <a:pt x="905510" y="22605"/>
                </a:lnTo>
                <a:lnTo>
                  <a:pt x="912113" y="40385"/>
                </a:lnTo>
                <a:lnTo>
                  <a:pt x="900178" y="44730"/>
                </a:lnTo>
                <a:lnTo>
                  <a:pt x="909954" y="71627"/>
                </a:lnTo>
                <a:lnTo>
                  <a:pt x="956359" y="22605"/>
                </a:lnTo>
                <a:close/>
              </a:path>
              <a:path w="969010" h="370204">
                <a:moveTo>
                  <a:pt x="905510" y="22605"/>
                </a:moveTo>
                <a:lnTo>
                  <a:pt x="893698" y="26903"/>
                </a:lnTo>
                <a:lnTo>
                  <a:pt x="900178" y="44730"/>
                </a:lnTo>
                <a:lnTo>
                  <a:pt x="912113" y="40385"/>
                </a:lnTo>
                <a:lnTo>
                  <a:pt x="905510" y="22605"/>
                </a:lnTo>
                <a:close/>
              </a:path>
              <a:path w="969010" h="370204">
                <a:moveTo>
                  <a:pt x="883919" y="0"/>
                </a:moveTo>
                <a:lnTo>
                  <a:pt x="893698" y="26903"/>
                </a:lnTo>
                <a:lnTo>
                  <a:pt x="905510" y="22605"/>
                </a:lnTo>
                <a:lnTo>
                  <a:pt x="956359" y="22605"/>
                </a:lnTo>
                <a:lnTo>
                  <a:pt x="968501" y="9778"/>
                </a:lnTo>
                <a:lnTo>
                  <a:pt x="88391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14400" y="685800"/>
            <a:ext cx="4310167" cy="633743"/>
            <a:chOff x="847704" y="933188"/>
            <a:chExt cx="4310167" cy="633743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47704" y="933188"/>
              <a:ext cx="4310167" cy="63374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86848" y="1255077"/>
              <a:ext cx="158750" cy="12903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24773" y="1255077"/>
              <a:ext cx="158750" cy="12903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11408" y="1118679"/>
              <a:ext cx="191134" cy="11061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194308" y="1089787"/>
              <a:ext cx="3928745" cy="438150"/>
            </a:xfrm>
            <a:custGeom>
              <a:avLst/>
              <a:gdLst/>
              <a:ahLst/>
              <a:cxnLst/>
              <a:rect l="l" t="t" r="r" b="b"/>
              <a:pathLst>
                <a:path w="3928745" h="438150">
                  <a:moveTo>
                    <a:pt x="2061082" y="33654"/>
                  </a:moveTo>
                  <a:lnTo>
                    <a:pt x="2053336" y="33654"/>
                  </a:lnTo>
                  <a:lnTo>
                    <a:pt x="2045715" y="34798"/>
                  </a:lnTo>
                  <a:lnTo>
                    <a:pt x="2008880" y="51954"/>
                  </a:lnTo>
                  <a:lnTo>
                    <a:pt x="1977183" y="81010"/>
                  </a:lnTo>
                  <a:lnTo>
                    <a:pt x="1963292" y="97409"/>
                  </a:lnTo>
                  <a:lnTo>
                    <a:pt x="1963292" y="227457"/>
                  </a:lnTo>
                  <a:lnTo>
                    <a:pt x="1999476" y="264675"/>
                  </a:lnTo>
                  <a:lnTo>
                    <a:pt x="2034492" y="285559"/>
                  </a:lnTo>
                  <a:lnTo>
                    <a:pt x="2058796" y="289560"/>
                  </a:lnTo>
                  <a:lnTo>
                    <a:pt x="2069746" y="288869"/>
                  </a:lnTo>
                  <a:lnTo>
                    <a:pt x="2105503" y="272559"/>
                  </a:lnTo>
                  <a:lnTo>
                    <a:pt x="2128916" y="240442"/>
                  </a:lnTo>
                  <a:lnTo>
                    <a:pt x="2141061" y="198106"/>
                  </a:lnTo>
                  <a:lnTo>
                    <a:pt x="2143632" y="164084"/>
                  </a:lnTo>
                  <a:lnTo>
                    <a:pt x="2143392" y="151628"/>
                  </a:lnTo>
                  <a:lnTo>
                    <a:pt x="2137358" y="104185"/>
                  </a:lnTo>
                  <a:lnTo>
                    <a:pt x="2120941" y="65295"/>
                  </a:lnTo>
                  <a:lnTo>
                    <a:pt x="2092301" y="39870"/>
                  </a:lnTo>
                  <a:lnTo>
                    <a:pt x="2061082" y="33654"/>
                  </a:lnTo>
                  <a:close/>
                </a:path>
                <a:path w="3928745" h="438150">
                  <a:moveTo>
                    <a:pt x="3067430" y="3683"/>
                  </a:moveTo>
                  <a:lnTo>
                    <a:pt x="3071494" y="3683"/>
                  </a:lnTo>
                  <a:lnTo>
                    <a:pt x="3074669" y="3810"/>
                  </a:lnTo>
                  <a:lnTo>
                    <a:pt x="3087242" y="10922"/>
                  </a:lnTo>
                  <a:lnTo>
                    <a:pt x="3087242" y="12191"/>
                  </a:lnTo>
                  <a:lnTo>
                    <a:pt x="3087242" y="311023"/>
                  </a:lnTo>
                  <a:lnTo>
                    <a:pt x="3087242" y="312420"/>
                  </a:lnTo>
                  <a:lnTo>
                    <a:pt x="3086989" y="313563"/>
                  </a:lnTo>
                  <a:lnTo>
                    <a:pt x="3071494" y="319659"/>
                  </a:lnTo>
                  <a:lnTo>
                    <a:pt x="3067430" y="319659"/>
                  </a:lnTo>
                  <a:lnTo>
                    <a:pt x="3063747" y="319659"/>
                  </a:lnTo>
                  <a:lnTo>
                    <a:pt x="3048889" y="314705"/>
                  </a:lnTo>
                  <a:lnTo>
                    <a:pt x="3048254" y="313563"/>
                  </a:lnTo>
                  <a:lnTo>
                    <a:pt x="3048000" y="312420"/>
                  </a:lnTo>
                  <a:lnTo>
                    <a:pt x="3048000" y="311023"/>
                  </a:lnTo>
                  <a:lnTo>
                    <a:pt x="3048000" y="12191"/>
                  </a:lnTo>
                  <a:lnTo>
                    <a:pt x="3048000" y="10922"/>
                  </a:lnTo>
                  <a:lnTo>
                    <a:pt x="3048254" y="9651"/>
                  </a:lnTo>
                  <a:lnTo>
                    <a:pt x="3048889" y="8636"/>
                  </a:lnTo>
                  <a:lnTo>
                    <a:pt x="3049396" y="7492"/>
                  </a:lnTo>
                  <a:lnTo>
                    <a:pt x="3063747" y="3683"/>
                  </a:lnTo>
                  <a:lnTo>
                    <a:pt x="3067430" y="3683"/>
                  </a:lnTo>
                  <a:close/>
                </a:path>
                <a:path w="3928745" h="438150">
                  <a:moveTo>
                    <a:pt x="1434592" y="3683"/>
                  </a:moveTo>
                  <a:lnTo>
                    <a:pt x="1439417" y="3683"/>
                  </a:lnTo>
                  <a:lnTo>
                    <a:pt x="1443228" y="3810"/>
                  </a:lnTo>
                  <a:lnTo>
                    <a:pt x="1446148" y="4063"/>
                  </a:lnTo>
                  <a:lnTo>
                    <a:pt x="1448942" y="4445"/>
                  </a:lnTo>
                  <a:lnTo>
                    <a:pt x="1451229" y="4952"/>
                  </a:lnTo>
                  <a:lnTo>
                    <a:pt x="1452880" y="5587"/>
                  </a:lnTo>
                  <a:lnTo>
                    <a:pt x="1454530" y="6223"/>
                  </a:lnTo>
                  <a:lnTo>
                    <a:pt x="1552067" y="273050"/>
                  </a:lnTo>
                  <a:lnTo>
                    <a:pt x="1553464" y="273050"/>
                  </a:lnTo>
                  <a:lnTo>
                    <a:pt x="1645158" y="12191"/>
                  </a:lnTo>
                  <a:lnTo>
                    <a:pt x="1646301" y="9143"/>
                  </a:lnTo>
                  <a:lnTo>
                    <a:pt x="1647825" y="7112"/>
                  </a:lnTo>
                  <a:lnTo>
                    <a:pt x="1649729" y="6096"/>
                  </a:lnTo>
                  <a:lnTo>
                    <a:pt x="1651508" y="5079"/>
                  </a:lnTo>
                  <a:lnTo>
                    <a:pt x="1654048" y="4445"/>
                  </a:lnTo>
                  <a:lnTo>
                    <a:pt x="1657096" y="4063"/>
                  </a:lnTo>
                  <a:lnTo>
                    <a:pt x="1660143" y="3810"/>
                  </a:lnTo>
                  <a:lnTo>
                    <a:pt x="1663953" y="3683"/>
                  </a:lnTo>
                  <a:lnTo>
                    <a:pt x="1668272" y="3683"/>
                  </a:lnTo>
                  <a:lnTo>
                    <a:pt x="1672463" y="3683"/>
                  </a:lnTo>
                  <a:lnTo>
                    <a:pt x="1676018" y="3810"/>
                  </a:lnTo>
                  <a:lnTo>
                    <a:pt x="1678686" y="4317"/>
                  </a:lnTo>
                  <a:lnTo>
                    <a:pt x="1681479" y="4699"/>
                  </a:lnTo>
                  <a:lnTo>
                    <a:pt x="1683512" y="5461"/>
                  </a:lnTo>
                  <a:lnTo>
                    <a:pt x="1684909" y="6603"/>
                  </a:lnTo>
                  <a:lnTo>
                    <a:pt x="1686178" y="7747"/>
                  </a:lnTo>
                  <a:lnTo>
                    <a:pt x="1686814" y="9143"/>
                  </a:lnTo>
                  <a:lnTo>
                    <a:pt x="1686814" y="11049"/>
                  </a:lnTo>
                  <a:lnTo>
                    <a:pt x="1686814" y="12953"/>
                  </a:lnTo>
                  <a:lnTo>
                    <a:pt x="1686305" y="15239"/>
                  </a:lnTo>
                  <a:lnTo>
                    <a:pt x="1685163" y="18161"/>
                  </a:lnTo>
                  <a:lnTo>
                    <a:pt x="1573530" y="317626"/>
                  </a:lnTo>
                  <a:lnTo>
                    <a:pt x="1532000" y="429640"/>
                  </a:lnTo>
                  <a:lnTo>
                    <a:pt x="1530858" y="432053"/>
                  </a:lnTo>
                  <a:lnTo>
                    <a:pt x="1528572" y="434086"/>
                  </a:lnTo>
                  <a:lnTo>
                    <a:pt x="1525016" y="435737"/>
                  </a:lnTo>
                  <a:lnTo>
                    <a:pt x="1521460" y="437388"/>
                  </a:lnTo>
                  <a:lnTo>
                    <a:pt x="1515872" y="438150"/>
                  </a:lnTo>
                  <a:lnTo>
                    <a:pt x="1508124" y="438150"/>
                  </a:lnTo>
                  <a:lnTo>
                    <a:pt x="1504187" y="438150"/>
                  </a:lnTo>
                  <a:lnTo>
                    <a:pt x="1500886" y="438023"/>
                  </a:lnTo>
                  <a:lnTo>
                    <a:pt x="1498218" y="437514"/>
                  </a:lnTo>
                  <a:lnTo>
                    <a:pt x="1495679" y="437134"/>
                  </a:lnTo>
                  <a:lnTo>
                    <a:pt x="1489710" y="430402"/>
                  </a:lnTo>
                  <a:lnTo>
                    <a:pt x="1489455" y="428498"/>
                  </a:lnTo>
                  <a:lnTo>
                    <a:pt x="1489964" y="426338"/>
                  </a:lnTo>
                  <a:lnTo>
                    <a:pt x="1490980" y="423672"/>
                  </a:lnTo>
                  <a:lnTo>
                    <a:pt x="1533271" y="317626"/>
                  </a:lnTo>
                  <a:lnTo>
                    <a:pt x="1531492" y="316991"/>
                  </a:lnTo>
                  <a:lnTo>
                    <a:pt x="1529968" y="315849"/>
                  </a:lnTo>
                  <a:lnTo>
                    <a:pt x="1528698" y="314325"/>
                  </a:lnTo>
                  <a:lnTo>
                    <a:pt x="1527302" y="312800"/>
                  </a:lnTo>
                  <a:lnTo>
                    <a:pt x="1526412" y="311276"/>
                  </a:lnTo>
                  <a:lnTo>
                    <a:pt x="1526031" y="309752"/>
                  </a:lnTo>
                  <a:lnTo>
                    <a:pt x="1417319" y="18161"/>
                  </a:lnTo>
                  <a:lnTo>
                    <a:pt x="1416304" y="15112"/>
                  </a:lnTo>
                  <a:lnTo>
                    <a:pt x="1415668" y="12573"/>
                  </a:lnTo>
                  <a:lnTo>
                    <a:pt x="1415668" y="10667"/>
                  </a:lnTo>
                  <a:lnTo>
                    <a:pt x="1415668" y="8889"/>
                  </a:lnTo>
                  <a:lnTo>
                    <a:pt x="1429892" y="3683"/>
                  </a:lnTo>
                  <a:lnTo>
                    <a:pt x="1434592" y="3683"/>
                  </a:lnTo>
                  <a:close/>
                </a:path>
                <a:path w="3928745" h="438150">
                  <a:moveTo>
                    <a:pt x="248030" y="3683"/>
                  </a:moveTo>
                  <a:lnTo>
                    <a:pt x="252094" y="3683"/>
                  </a:lnTo>
                  <a:lnTo>
                    <a:pt x="255269" y="3810"/>
                  </a:lnTo>
                  <a:lnTo>
                    <a:pt x="267842" y="10922"/>
                  </a:lnTo>
                  <a:lnTo>
                    <a:pt x="267842" y="12191"/>
                  </a:lnTo>
                  <a:lnTo>
                    <a:pt x="267842" y="311023"/>
                  </a:lnTo>
                  <a:lnTo>
                    <a:pt x="267842" y="312420"/>
                  </a:lnTo>
                  <a:lnTo>
                    <a:pt x="267588" y="313563"/>
                  </a:lnTo>
                  <a:lnTo>
                    <a:pt x="252094" y="319659"/>
                  </a:lnTo>
                  <a:lnTo>
                    <a:pt x="248030" y="319659"/>
                  </a:lnTo>
                  <a:lnTo>
                    <a:pt x="244347" y="319659"/>
                  </a:lnTo>
                  <a:lnTo>
                    <a:pt x="229488" y="314705"/>
                  </a:lnTo>
                  <a:lnTo>
                    <a:pt x="228853" y="313563"/>
                  </a:lnTo>
                  <a:lnTo>
                    <a:pt x="228600" y="312420"/>
                  </a:lnTo>
                  <a:lnTo>
                    <a:pt x="228600" y="311023"/>
                  </a:lnTo>
                  <a:lnTo>
                    <a:pt x="228600" y="12191"/>
                  </a:lnTo>
                  <a:lnTo>
                    <a:pt x="228600" y="10922"/>
                  </a:lnTo>
                  <a:lnTo>
                    <a:pt x="228853" y="9651"/>
                  </a:lnTo>
                  <a:lnTo>
                    <a:pt x="229488" y="8636"/>
                  </a:lnTo>
                  <a:lnTo>
                    <a:pt x="229997" y="7492"/>
                  </a:lnTo>
                  <a:lnTo>
                    <a:pt x="244347" y="3683"/>
                  </a:lnTo>
                  <a:lnTo>
                    <a:pt x="248030" y="3683"/>
                  </a:lnTo>
                  <a:close/>
                </a:path>
                <a:path w="3928745" h="438150">
                  <a:moveTo>
                    <a:pt x="3838066" y="0"/>
                  </a:moveTo>
                  <a:lnTo>
                    <a:pt x="3845559" y="0"/>
                  </a:lnTo>
                  <a:lnTo>
                    <a:pt x="3852926" y="635"/>
                  </a:lnTo>
                  <a:lnTo>
                    <a:pt x="3891788" y="10667"/>
                  </a:lnTo>
                  <a:lnTo>
                    <a:pt x="3896105" y="13080"/>
                  </a:lnTo>
                  <a:lnTo>
                    <a:pt x="3900551" y="15366"/>
                  </a:lnTo>
                  <a:lnTo>
                    <a:pt x="3903979" y="17399"/>
                  </a:lnTo>
                  <a:lnTo>
                    <a:pt x="3906266" y="19176"/>
                  </a:lnTo>
                  <a:lnTo>
                    <a:pt x="3908552" y="20954"/>
                  </a:lnTo>
                  <a:lnTo>
                    <a:pt x="3910076" y="22351"/>
                  </a:lnTo>
                  <a:lnTo>
                    <a:pt x="3910838" y="23622"/>
                  </a:lnTo>
                  <a:lnTo>
                    <a:pt x="3911600" y="24764"/>
                  </a:lnTo>
                  <a:lnTo>
                    <a:pt x="3912234" y="26035"/>
                  </a:lnTo>
                  <a:lnTo>
                    <a:pt x="3912489" y="27432"/>
                  </a:lnTo>
                  <a:lnTo>
                    <a:pt x="3912869" y="28701"/>
                  </a:lnTo>
                  <a:lnTo>
                    <a:pt x="3913124" y="30352"/>
                  </a:lnTo>
                  <a:lnTo>
                    <a:pt x="3913378" y="32130"/>
                  </a:lnTo>
                  <a:lnTo>
                    <a:pt x="3913504" y="34036"/>
                  </a:lnTo>
                  <a:lnTo>
                    <a:pt x="3913631" y="36322"/>
                  </a:lnTo>
                  <a:lnTo>
                    <a:pt x="3913631" y="38988"/>
                  </a:lnTo>
                  <a:lnTo>
                    <a:pt x="3913631" y="41655"/>
                  </a:lnTo>
                  <a:lnTo>
                    <a:pt x="3913504" y="43941"/>
                  </a:lnTo>
                  <a:lnTo>
                    <a:pt x="3913124" y="46100"/>
                  </a:lnTo>
                  <a:lnTo>
                    <a:pt x="3912869" y="48133"/>
                  </a:lnTo>
                  <a:lnTo>
                    <a:pt x="3907028" y="56134"/>
                  </a:lnTo>
                  <a:lnTo>
                    <a:pt x="3905757" y="56134"/>
                  </a:lnTo>
                  <a:lnTo>
                    <a:pt x="3903979" y="56134"/>
                  </a:lnTo>
                  <a:lnTo>
                    <a:pt x="3901313" y="54863"/>
                  </a:lnTo>
                  <a:lnTo>
                    <a:pt x="3897756" y="52450"/>
                  </a:lnTo>
                  <a:lnTo>
                    <a:pt x="3894328" y="50037"/>
                  </a:lnTo>
                  <a:lnTo>
                    <a:pt x="3889629" y="47498"/>
                  </a:lnTo>
                  <a:lnTo>
                    <a:pt x="3883914" y="44576"/>
                  </a:lnTo>
                  <a:lnTo>
                    <a:pt x="3878199" y="41655"/>
                  </a:lnTo>
                  <a:lnTo>
                    <a:pt x="3871341" y="39115"/>
                  </a:lnTo>
                  <a:lnTo>
                    <a:pt x="3836034" y="33020"/>
                  </a:lnTo>
                  <a:lnTo>
                    <a:pt x="3828538" y="33256"/>
                  </a:lnTo>
                  <a:lnTo>
                    <a:pt x="3789553" y="46862"/>
                  </a:lnTo>
                  <a:lnTo>
                    <a:pt x="3774313" y="74802"/>
                  </a:lnTo>
                  <a:lnTo>
                    <a:pt x="3774313" y="81914"/>
                  </a:lnTo>
                  <a:lnTo>
                    <a:pt x="3774313" y="91566"/>
                  </a:lnTo>
                  <a:lnTo>
                    <a:pt x="3776471" y="99695"/>
                  </a:lnTo>
                  <a:lnTo>
                    <a:pt x="3780916" y="106299"/>
                  </a:lnTo>
                  <a:lnTo>
                    <a:pt x="3785362" y="112902"/>
                  </a:lnTo>
                  <a:lnTo>
                    <a:pt x="3823207" y="136398"/>
                  </a:lnTo>
                  <a:lnTo>
                    <a:pt x="3830185" y="139180"/>
                  </a:lnTo>
                  <a:lnTo>
                    <a:pt x="3837209" y="141986"/>
                  </a:lnTo>
                  <a:lnTo>
                    <a:pt x="3844282" y="144791"/>
                  </a:lnTo>
                  <a:lnTo>
                    <a:pt x="3851402" y="147574"/>
                  </a:lnTo>
                  <a:lnTo>
                    <a:pt x="3858593" y="150483"/>
                  </a:lnTo>
                  <a:lnTo>
                    <a:pt x="3892740" y="167433"/>
                  </a:lnTo>
                  <a:lnTo>
                    <a:pt x="3921887" y="199262"/>
                  </a:lnTo>
                  <a:lnTo>
                    <a:pt x="3928491" y="231521"/>
                  </a:lnTo>
                  <a:lnTo>
                    <a:pt x="3927992" y="241927"/>
                  </a:lnTo>
                  <a:lnTo>
                    <a:pt x="3916209" y="278167"/>
                  </a:lnTo>
                  <a:lnTo>
                    <a:pt x="3881850" y="309292"/>
                  </a:lnTo>
                  <a:lnTo>
                    <a:pt x="3841273" y="321675"/>
                  </a:lnTo>
                  <a:lnTo>
                    <a:pt x="3817619" y="323214"/>
                  </a:lnTo>
                  <a:lnTo>
                    <a:pt x="3809926" y="323070"/>
                  </a:lnTo>
                  <a:lnTo>
                    <a:pt x="3768903" y="316390"/>
                  </a:lnTo>
                  <a:lnTo>
                    <a:pt x="3732656" y="298830"/>
                  </a:lnTo>
                  <a:lnTo>
                    <a:pt x="3730243" y="296672"/>
                  </a:lnTo>
                  <a:lnTo>
                    <a:pt x="3728466" y="293877"/>
                  </a:lnTo>
                  <a:lnTo>
                    <a:pt x="3727450" y="290575"/>
                  </a:lnTo>
                  <a:lnTo>
                    <a:pt x="3726306" y="287274"/>
                  </a:lnTo>
                  <a:lnTo>
                    <a:pt x="3725799" y="282828"/>
                  </a:lnTo>
                  <a:lnTo>
                    <a:pt x="3725799" y="277367"/>
                  </a:lnTo>
                  <a:lnTo>
                    <a:pt x="3725799" y="274574"/>
                  </a:lnTo>
                  <a:lnTo>
                    <a:pt x="3730752" y="260730"/>
                  </a:lnTo>
                  <a:lnTo>
                    <a:pt x="3731767" y="259968"/>
                  </a:lnTo>
                  <a:lnTo>
                    <a:pt x="3733038" y="259587"/>
                  </a:lnTo>
                  <a:lnTo>
                    <a:pt x="3734307" y="259587"/>
                  </a:lnTo>
                  <a:lnTo>
                    <a:pt x="3736720" y="259587"/>
                  </a:lnTo>
                  <a:lnTo>
                    <a:pt x="3740277" y="261112"/>
                  </a:lnTo>
                  <a:lnTo>
                    <a:pt x="3744976" y="264160"/>
                  </a:lnTo>
                  <a:lnTo>
                    <a:pt x="3749547" y="267208"/>
                  </a:lnTo>
                  <a:lnTo>
                    <a:pt x="3755390" y="270637"/>
                  </a:lnTo>
                  <a:lnTo>
                    <a:pt x="3794513" y="286353"/>
                  </a:lnTo>
                  <a:lnTo>
                    <a:pt x="3820159" y="288925"/>
                  </a:lnTo>
                  <a:lnTo>
                    <a:pt x="3827613" y="288712"/>
                  </a:lnTo>
                  <a:lnTo>
                    <a:pt x="3869690" y="275716"/>
                  </a:lnTo>
                  <a:lnTo>
                    <a:pt x="3875913" y="271272"/>
                  </a:lnTo>
                  <a:lnTo>
                    <a:pt x="3880739" y="265684"/>
                  </a:lnTo>
                  <a:lnTo>
                    <a:pt x="3884167" y="258699"/>
                  </a:lnTo>
                  <a:lnTo>
                    <a:pt x="3887469" y="251840"/>
                  </a:lnTo>
                  <a:lnTo>
                    <a:pt x="3889247" y="243712"/>
                  </a:lnTo>
                  <a:lnTo>
                    <a:pt x="3889247" y="234441"/>
                  </a:lnTo>
                  <a:lnTo>
                    <a:pt x="3889247" y="225171"/>
                  </a:lnTo>
                  <a:lnTo>
                    <a:pt x="3865244" y="194310"/>
                  </a:lnTo>
                  <a:lnTo>
                    <a:pt x="3833957" y="179026"/>
                  </a:lnTo>
                  <a:lnTo>
                    <a:pt x="3826970" y="176244"/>
                  </a:lnTo>
                  <a:lnTo>
                    <a:pt x="3819911" y="173414"/>
                  </a:lnTo>
                  <a:lnTo>
                    <a:pt x="3812793" y="170561"/>
                  </a:lnTo>
                  <a:lnTo>
                    <a:pt x="3805676" y="167612"/>
                  </a:lnTo>
                  <a:lnTo>
                    <a:pt x="3771772" y="150129"/>
                  </a:lnTo>
                  <a:lnTo>
                    <a:pt x="3742943" y="117221"/>
                  </a:lnTo>
                  <a:lnTo>
                    <a:pt x="3736340" y="83820"/>
                  </a:lnTo>
                  <a:lnTo>
                    <a:pt x="3736719" y="76128"/>
                  </a:lnTo>
                  <a:lnTo>
                    <a:pt x="3749833" y="39068"/>
                  </a:lnTo>
                  <a:lnTo>
                    <a:pt x="3783081" y="11164"/>
                  </a:lnTo>
                  <a:lnTo>
                    <a:pt x="3825279" y="452"/>
                  </a:lnTo>
                  <a:lnTo>
                    <a:pt x="3838066" y="0"/>
                  </a:lnTo>
                  <a:close/>
                </a:path>
                <a:path w="3928745" h="438150">
                  <a:moveTo>
                    <a:pt x="3654297" y="0"/>
                  </a:moveTo>
                  <a:lnTo>
                    <a:pt x="3657218" y="0"/>
                  </a:lnTo>
                  <a:lnTo>
                    <a:pt x="3660520" y="126"/>
                  </a:lnTo>
                  <a:lnTo>
                    <a:pt x="3664204" y="508"/>
                  </a:lnTo>
                  <a:lnTo>
                    <a:pt x="3668014" y="762"/>
                  </a:lnTo>
                  <a:lnTo>
                    <a:pt x="3671951" y="1397"/>
                  </a:lnTo>
                  <a:lnTo>
                    <a:pt x="3676268" y="2286"/>
                  </a:lnTo>
                  <a:lnTo>
                    <a:pt x="3680587" y="3175"/>
                  </a:lnTo>
                  <a:lnTo>
                    <a:pt x="3684396" y="4190"/>
                  </a:lnTo>
                  <a:lnTo>
                    <a:pt x="3687826" y="5461"/>
                  </a:lnTo>
                  <a:lnTo>
                    <a:pt x="3691254" y="6603"/>
                  </a:lnTo>
                  <a:lnTo>
                    <a:pt x="3699509" y="21462"/>
                  </a:lnTo>
                  <a:lnTo>
                    <a:pt x="3699509" y="24129"/>
                  </a:lnTo>
                  <a:lnTo>
                    <a:pt x="3699509" y="27432"/>
                  </a:lnTo>
                  <a:lnTo>
                    <a:pt x="3699509" y="30734"/>
                  </a:lnTo>
                  <a:lnTo>
                    <a:pt x="3699382" y="33527"/>
                  </a:lnTo>
                  <a:lnTo>
                    <a:pt x="3696080" y="44703"/>
                  </a:lnTo>
                  <a:lnTo>
                    <a:pt x="3695318" y="45465"/>
                  </a:lnTo>
                  <a:lnTo>
                    <a:pt x="3694303" y="45847"/>
                  </a:lnTo>
                  <a:lnTo>
                    <a:pt x="3692905" y="45847"/>
                  </a:lnTo>
                  <a:lnTo>
                    <a:pt x="3691001" y="45847"/>
                  </a:lnTo>
                  <a:lnTo>
                    <a:pt x="3688588" y="45338"/>
                  </a:lnTo>
                  <a:lnTo>
                    <a:pt x="3686047" y="44450"/>
                  </a:lnTo>
                  <a:lnTo>
                    <a:pt x="3683380" y="43434"/>
                  </a:lnTo>
                  <a:lnTo>
                    <a:pt x="3680332" y="42417"/>
                  </a:lnTo>
                  <a:lnTo>
                    <a:pt x="3676777" y="41275"/>
                  </a:lnTo>
                  <a:lnTo>
                    <a:pt x="3673220" y="40132"/>
                  </a:lnTo>
                  <a:lnTo>
                    <a:pt x="3669411" y="39115"/>
                  </a:lnTo>
                  <a:lnTo>
                    <a:pt x="3665219" y="38100"/>
                  </a:lnTo>
                  <a:lnTo>
                    <a:pt x="3661029" y="37084"/>
                  </a:lnTo>
                  <a:lnTo>
                    <a:pt x="3656456" y="36702"/>
                  </a:lnTo>
                  <a:lnTo>
                    <a:pt x="3651377" y="36702"/>
                  </a:lnTo>
                  <a:lnTo>
                    <a:pt x="3645407" y="36702"/>
                  </a:lnTo>
                  <a:lnTo>
                    <a:pt x="3611078" y="57231"/>
                  </a:lnTo>
                  <a:lnTo>
                    <a:pt x="3585082" y="90376"/>
                  </a:lnTo>
                  <a:lnTo>
                    <a:pt x="3573017" y="108965"/>
                  </a:lnTo>
                  <a:lnTo>
                    <a:pt x="3573017" y="311023"/>
                  </a:lnTo>
                  <a:lnTo>
                    <a:pt x="3573017" y="312420"/>
                  </a:lnTo>
                  <a:lnTo>
                    <a:pt x="3557269" y="319659"/>
                  </a:lnTo>
                  <a:lnTo>
                    <a:pt x="3553205" y="319659"/>
                  </a:lnTo>
                  <a:lnTo>
                    <a:pt x="3549522" y="319659"/>
                  </a:lnTo>
                  <a:lnTo>
                    <a:pt x="3534664" y="314705"/>
                  </a:lnTo>
                  <a:lnTo>
                    <a:pt x="3534029" y="313563"/>
                  </a:lnTo>
                  <a:lnTo>
                    <a:pt x="3533775" y="312420"/>
                  </a:lnTo>
                  <a:lnTo>
                    <a:pt x="3533775" y="311023"/>
                  </a:lnTo>
                  <a:lnTo>
                    <a:pt x="3533775" y="12191"/>
                  </a:lnTo>
                  <a:lnTo>
                    <a:pt x="3533775" y="10922"/>
                  </a:lnTo>
                  <a:lnTo>
                    <a:pt x="3534029" y="9651"/>
                  </a:lnTo>
                  <a:lnTo>
                    <a:pt x="3534664" y="8636"/>
                  </a:lnTo>
                  <a:lnTo>
                    <a:pt x="3535171" y="7492"/>
                  </a:lnTo>
                  <a:lnTo>
                    <a:pt x="3548888" y="3683"/>
                  </a:lnTo>
                  <a:lnTo>
                    <a:pt x="3552570" y="3683"/>
                  </a:lnTo>
                  <a:lnTo>
                    <a:pt x="3556380" y="3683"/>
                  </a:lnTo>
                  <a:lnTo>
                    <a:pt x="3570224" y="8636"/>
                  </a:lnTo>
                  <a:lnTo>
                    <a:pt x="3570858" y="9651"/>
                  </a:lnTo>
                  <a:lnTo>
                    <a:pt x="3571113" y="10922"/>
                  </a:lnTo>
                  <a:lnTo>
                    <a:pt x="3571113" y="12191"/>
                  </a:lnTo>
                  <a:lnTo>
                    <a:pt x="3571113" y="59436"/>
                  </a:lnTo>
                  <a:lnTo>
                    <a:pt x="3594862" y="29083"/>
                  </a:lnTo>
                  <a:lnTo>
                    <a:pt x="3628770" y="3810"/>
                  </a:lnTo>
                  <a:lnTo>
                    <a:pt x="3634993" y="2286"/>
                  </a:lnTo>
                  <a:lnTo>
                    <a:pt x="3641216" y="762"/>
                  </a:lnTo>
                  <a:lnTo>
                    <a:pt x="3647693" y="0"/>
                  </a:lnTo>
                  <a:lnTo>
                    <a:pt x="3654297" y="0"/>
                  </a:lnTo>
                  <a:close/>
                </a:path>
                <a:path w="3928745" h="438150">
                  <a:moveTo>
                    <a:pt x="3318002" y="0"/>
                  </a:moveTo>
                  <a:lnTo>
                    <a:pt x="3362882" y="6268"/>
                  </a:lnTo>
                  <a:lnTo>
                    <a:pt x="3397107" y="24384"/>
                  </a:lnTo>
                  <a:lnTo>
                    <a:pt x="3427856" y="61960"/>
                  </a:lnTo>
                  <a:lnTo>
                    <a:pt x="3440094" y="98208"/>
                  </a:lnTo>
                  <a:lnTo>
                    <a:pt x="3444113" y="138302"/>
                  </a:lnTo>
                  <a:lnTo>
                    <a:pt x="3444113" y="146303"/>
                  </a:lnTo>
                  <a:lnTo>
                    <a:pt x="3444113" y="154177"/>
                  </a:lnTo>
                  <a:lnTo>
                    <a:pt x="3441954" y="159638"/>
                  </a:lnTo>
                  <a:lnTo>
                    <a:pt x="3437890" y="162687"/>
                  </a:lnTo>
                  <a:lnTo>
                    <a:pt x="3433699" y="165608"/>
                  </a:lnTo>
                  <a:lnTo>
                    <a:pt x="3429507" y="167132"/>
                  </a:lnTo>
                  <a:lnTo>
                    <a:pt x="3425570" y="167132"/>
                  </a:lnTo>
                  <a:lnTo>
                    <a:pt x="3221863" y="167132"/>
                  </a:lnTo>
                  <a:lnTo>
                    <a:pt x="3224916" y="205726"/>
                  </a:lnTo>
                  <a:lnTo>
                    <a:pt x="3239521" y="247372"/>
                  </a:lnTo>
                  <a:lnTo>
                    <a:pt x="3268396" y="275548"/>
                  </a:lnTo>
                  <a:lnTo>
                    <a:pt x="3313430" y="288397"/>
                  </a:lnTo>
                  <a:lnTo>
                    <a:pt x="3327527" y="288925"/>
                  </a:lnTo>
                  <a:lnTo>
                    <a:pt x="3337647" y="288706"/>
                  </a:lnTo>
                  <a:lnTo>
                    <a:pt x="3380295" y="281431"/>
                  </a:lnTo>
                  <a:lnTo>
                    <a:pt x="3418458" y="266700"/>
                  </a:lnTo>
                  <a:lnTo>
                    <a:pt x="3422141" y="265429"/>
                  </a:lnTo>
                  <a:lnTo>
                    <a:pt x="3424301" y="265429"/>
                  </a:lnTo>
                  <a:lnTo>
                    <a:pt x="3425570" y="265429"/>
                  </a:lnTo>
                  <a:lnTo>
                    <a:pt x="3426841" y="265811"/>
                  </a:lnTo>
                  <a:lnTo>
                    <a:pt x="3427856" y="266446"/>
                  </a:lnTo>
                  <a:lnTo>
                    <a:pt x="3429000" y="267080"/>
                  </a:lnTo>
                  <a:lnTo>
                    <a:pt x="3429889" y="268224"/>
                  </a:lnTo>
                  <a:lnTo>
                    <a:pt x="3430524" y="269621"/>
                  </a:lnTo>
                  <a:lnTo>
                    <a:pt x="3431286" y="271017"/>
                  </a:lnTo>
                  <a:lnTo>
                    <a:pt x="3431666" y="272923"/>
                  </a:lnTo>
                  <a:lnTo>
                    <a:pt x="3432047" y="275082"/>
                  </a:lnTo>
                  <a:lnTo>
                    <a:pt x="3432429" y="277240"/>
                  </a:lnTo>
                  <a:lnTo>
                    <a:pt x="3432555" y="280035"/>
                  </a:lnTo>
                  <a:lnTo>
                    <a:pt x="3432555" y="283337"/>
                  </a:lnTo>
                  <a:lnTo>
                    <a:pt x="3432555" y="284861"/>
                  </a:lnTo>
                  <a:lnTo>
                    <a:pt x="3432429" y="286385"/>
                  </a:lnTo>
                  <a:lnTo>
                    <a:pt x="3432175" y="287782"/>
                  </a:lnTo>
                  <a:lnTo>
                    <a:pt x="3432047" y="289178"/>
                  </a:lnTo>
                  <a:lnTo>
                    <a:pt x="3431666" y="290575"/>
                  </a:lnTo>
                  <a:lnTo>
                    <a:pt x="3431413" y="291718"/>
                  </a:lnTo>
                  <a:lnTo>
                    <a:pt x="3431031" y="292988"/>
                  </a:lnTo>
                  <a:lnTo>
                    <a:pt x="3430524" y="294132"/>
                  </a:lnTo>
                  <a:lnTo>
                    <a:pt x="3429889" y="295148"/>
                  </a:lnTo>
                  <a:lnTo>
                    <a:pt x="3429254" y="296290"/>
                  </a:lnTo>
                  <a:lnTo>
                    <a:pt x="3428365" y="297434"/>
                  </a:lnTo>
                  <a:lnTo>
                    <a:pt x="3427221" y="298450"/>
                  </a:lnTo>
                  <a:lnTo>
                    <a:pt x="3426205" y="299592"/>
                  </a:lnTo>
                  <a:lnTo>
                    <a:pt x="3422777" y="301498"/>
                  </a:lnTo>
                  <a:lnTo>
                    <a:pt x="3417062" y="304291"/>
                  </a:lnTo>
                  <a:lnTo>
                    <a:pt x="3411346" y="307086"/>
                  </a:lnTo>
                  <a:lnTo>
                    <a:pt x="3371258" y="318244"/>
                  </a:lnTo>
                  <a:lnTo>
                    <a:pt x="3333339" y="323020"/>
                  </a:lnTo>
                  <a:lnTo>
                    <a:pt x="3322954" y="323214"/>
                  </a:lnTo>
                  <a:lnTo>
                    <a:pt x="3306099" y="322572"/>
                  </a:lnTo>
                  <a:lnTo>
                    <a:pt x="3261487" y="312927"/>
                  </a:lnTo>
                  <a:lnTo>
                    <a:pt x="3226196" y="291693"/>
                  </a:lnTo>
                  <a:lnTo>
                    <a:pt x="3200606" y="259413"/>
                  </a:lnTo>
                  <a:lnTo>
                    <a:pt x="3184876" y="216203"/>
                  </a:lnTo>
                  <a:lnTo>
                    <a:pt x="3179571" y="162178"/>
                  </a:lnTo>
                  <a:lnTo>
                    <a:pt x="3180189" y="143648"/>
                  </a:lnTo>
                  <a:lnTo>
                    <a:pt x="3189351" y="94107"/>
                  </a:lnTo>
                  <a:lnTo>
                    <a:pt x="3208692" y="54101"/>
                  </a:lnTo>
                  <a:lnTo>
                    <a:pt x="3237277" y="24574"/>
                  </a:lnTo>
                  <a:lnTo>
                    <a:pt x="3274121" y="6215"/>
                  </a:lnTo>
                  <a:lnTo>
                    <a:pt x="3302644" y="690"/>
                  </a:lnTo>
                  <a:lnTo>
                    <a:pt x="3318002" y="0"/>
                  </a:lnTo>
                  <a:close/>
                </a:path>
                <a:path w="3928745" h="438150">
                  <a:moveTo>
                    <a:pt x="2939922" y="0"/>
                  </a:moveTo>
                  <a:lnTo>
                    <a:pt x="2942843" y="0"/>
                  </a:lnTo>
                  <a:lnTo>
                    <a:pt x="2946145" y="126"/>
                  </a:lnTo>
                  <a:lnTo>
                    <a:pt x="2949829" y="508"/>
                  </a:lnTo>
                  <a:lnTo>
                    <a:pt x="2953639" y="762"/>
                  </a:lnTo>
                  <a:lnTo>
                    <a:pt x="2957576" y="1397"/>
                  </a:lnTo>
                  <a:lnTo>
                    <a:pt x="2961893" y="2286"/>
                  </a:lnTo>
                  <a:lnTo>
                    <a:pt x="2966212" y="3175"/>
                  </a:lnTo>
                  <a:lnTo>
                    <a:pt x="2970021" y="4190"/>
                  </a:lnTo>
                  <a:lnTo>
                    <a:pt x="2973451" y="5461"/>
                  </a:lnTo>
                  <a:lnTo>
                    <a:pt x="2976879" y="6603"/>
                  </a:lnTo>
                  <a:lnTo>
                    <a:pt x="2985134" y="21462"/>
                  </a:lnTo>
                  <a:lnTo>
                    <a:pt x="2985134" y="24129"/>
                  </a:lnTo>
                  <a:lnTo>
                    <a:pt x="2985134" y="27432"/>
                  </a:lnTo>
                  <a:lnTo>
                    <a:pt x="2985134" y="30734"/>
                  </a:lnTo>
                  <a:lnTo>
                    <a:pt x="2985007" y="33527"/>
                  </a:lnTo>
                  <a:lnTo>
                    <a:pt x="2981705" y="44703"/>
                  </a:lnTo>
                  <a:lnTo>
                    <a:pt x="2980943" y="45465"/>
                  </a:lnTo>
                  <a:lnTo>
                    <a:pt x="2979928" y="45847"/>
                  </a:lnTo>
                  <a:lnTo>
                    <a:pt x="2978530" y="45847"/>
                  </a:lnTo>
                  <a:lnTo>
                    <a:pt x="2976626" y="45847"/>
                  </a:lnTo>
                  <a:lnTo>
                    <a:pt x="2974213" y="45338"/>
                  </a:lnTo>
                  <a:lnTo>
                    <a:pt x="2971672" y="44450"/>
                  </a:lnTo>
                  <a:lnTo>
                    <a:pt x="2969005" y="43434"/>
                  </a:lnTo>
                  <a:lnTo>
                    <a:pt x="2965957" y="42417"/>
                  </a:lnTo>
                  <a:lnTo>
                    <a:pt x="2962402" y="41275"/>
                  </a:lnTo>
                  <a:lnTo>
                    <a:pt x="2958845" y="40132"/>
                  </a:lnTo>
                  <a:lnTo>
                    <a:pt x="2955036" y="39115"/>
                  </a:lnTo>
                  <a:lnTo>
                    <a:pt x="2950844" y="38100"/>
                  </a:lnTo>
                  <a:lnTo>
                    <a:pt x="2946654" y="37084"/>
                  </a:lnTo>
                  <a:lnTo>
                    <a:pt x="2942081" y="36702"/>
                  </a:lnTo>
                  <a:lnTo>
                    <a:pt x="2937002" y="36702"/>
                  </a:lnTo>
                  <a:lnTo>
                    <a:pt x="2931032" y="36702"/>
                  </a:lnTo>
                  <a:lnTo>
                    <a:pt x="2896703" y="57231"/>
                  </a:lnTo>
                  <a:lnTo>
                    <a:pt x="2870707" y="90376"/>
                  </a:lnTo>
                  <a:lnTo>
                    <a:pt x="2858642" y="108965"/>
                  </a:lnTo>
                  <a:lnTo>
                    <a:pt x="2858642" y="311023"/>
                  </a:lnTo>
                  <a:lnTo>
                    <a:pt x="2858642" y="312420"/>
                  </a:lnTo>
                  <a:lnTo>
                    <a:pt x="2842894" y="319659"/>
                  </a:lnTo>
                  <a:lnTo>
                    <a:pt x="2838830" y="319659"/>
                  </a:lnTo>
                  <a:lnTo>
                    <a:pt x="2835147" y="319659"/>
                  </a:lnTo>
                  <a:lnTo>
                    <a:pt x="2820289" y="314705"/>
                  </a:lnTo>
                  <a:lnTo>
                    <a:pt x="2819654" y="313563"/>
                  </a:lnTo>
                  <a:lnTo>
                    <a:pt x="2819400" y="312420"/>
                  </a:lnTo>
                  <a:lnTo>
                    <a:pt x="2819400" y="311023"/>
                  </a:lnTo>
                  <a:lnTo>
                    <a:pt x="2819400" y="12191"/>
                  </a:lnTo>
                  <a:lnTo>
                    <a:pt x="2819400" y="10922"/>
                  </a:lnTo>
                  <a:lnTo>
                    <a:pt x="2819654" y="9651"/>
                  </a:lnTo>
                  <a:lnTo>
                    <a:pt x="2820289" y="8636"/>
                  </a:lnTo>
                  <a:lnTo>
                    <a:pt x="2820796" y="7492"/>
                  </a:lnTo>
                  <a:lnTo>
                    <a:pt x="2834513" y="3683"/>
                  </a:lnTo>
                  <a:lnTo>
                    <a:pt x="2838195" y="3683"/>
                  </a:lnTo>
                  <a:lnTo>
                    <a:pt x="2842005" y="3683"/>
                  </a:lnTo>
                  <a:lnTo>
                    <a:pt x="2855849" y="8636"/>
                  </a:lnTo>
                  <a:lnTo>
                    <a:pt x="2856483" y="9651"/>
                  </a:lnTo>
                  <a:lnTo>
                    <a:pt x="2856738" y="10922"/>
                  </a:lnTo>
                  <a:lnTo>
                    <a:pt x="2856738" y="12191"/>
                  </a:lnTo>
                  <a:lnTo>
                    <a:pt x="2856738" y="59436"/>
                  </a:lnTo>
                  <a:lnTo>
                    <a:pt x="2880487" y="29083"/>
                  </a:lnTo>
                  <a:lnTo>
                    <a:pt x="2914395" y="3810"/>
                  </a:lnTo>
                  <a:lnTo>
                    <a:pt x="2920618" y="2286"/>
                  </a:lnTo>
                  <a:lnTo>
                    <a:pt x="2926841" y="762"/>
                  </a:lnTo>
                  <a:lnTo>
                    <a:pt x="2933318" y="0"/>
                  </a:lnTo>
                  <a:lnTo>
                    <a:pt x="2939922" y="0"/>
                  </a:lnTo>
                  <a:close/>
                </a:path>
                <a:path w="3928745" h="438150">
                  <a:moveTo>
                    <a:pt x="2711322" y="0"/>
                  </a:moveTo>
                  <a:lnTo>
                    <a:pt x="2714243" y="0"/>
                  </a:lnTo>
                  <a:lnTo>
                    <a:pt x="2717545" y="126"/>
                  </a:lnTo>
                  <a:lnTo>
                    <a:pt x="2721229" y="508"/>
                  </a:lnTo>
                  <a:lnTo>
                    <a:pt x="2725039" y="762"/>
                  </a:lnTo>
                  <a:lnTo>
                    <a:pt x="2728976" y="1397"/>
                  </a:lnTo>
                  <a:lnTo>
                    <a:pt x="2733293" y="2286"/>
                  </a:lnTo>
                  <a:lnTo>
                    <a:pt x="2737612" y="3175"/>
                  </a:lnTo>
                  <a:lnTo>
                    <a:pt x="2741421" y="4190"/>
                  </a:lnTo>
                  <a:lnTo>
                    <a:pt x="2744851" y="5461"/>
                  </a:lnTo>
                  <a:lnTo>
                    <a:pt x="2748279" y="6603"/>
                  </a:lnTo>
                  <a:lnTo>
                    <a:pt x="2756534" y="21462"/>
                  </a:lnTo>
                  <a:lnTo>
                    <a:pt x="2756534" y="24129"/>
                  </a:lnTo>
                  <a:lnTo>
                    <a:pt x="2756534" y="27432"/>
                  </a:lnTo>
                  <a:lnTo>
                    <a:pt x="2756534" y="30734"/>
                  </a:lnTo>
                  <a:lnTo>
                    <a:pt x="2756407" y="33527"/>
                  </a:lnTo>
                  <a:lnTo>
                    <a:pt x="2753105" y="44703"/>
                  </a:lnTo>
                  <a:lnTo>
                    <a:pt x="2752343" y="45465"/>
                  </a:lnTo>
                  <a:lnTo>
                    <a:pt x="2751328" y="45847"/>
                  </a:lnTo>
                  <a:lnTo>
                    <a:pt x="2749930" y="45847"/>
                  </a:lnTo>
                  <a:lnTo>
                    <a:pt x="2748026" y="45847"/>
                  </a:lnTo>
                  <a:lnTo>
                    <a:pt x="2745613" y="45338"/>
                  </a:lnTo>
                  <a:lnTo>
                    <a:pt x="2743072" y="44450"/>
                  </a:lnTo>
                  <a:lnTo>
                    <a:pt x="2740405" y="43434"/>
                  </a:lnTo>
                  <a:lnTo>
                    <a:pt x="2737357" y="42417"/>
                  </a:lnTo>
                  <a:lnTo>
                    <a:pt x="2733802" y="41275"/>
                  </a:lnTo>
                  <a:lnTo>
                    <a:pt x="2730245" y="40132"/>
                  </a:lnTo>
                  <a:lnTo>
                    <a:pt x="2726436" y="39115"/>
                  </a:lnTo>
                  <a:lnTo>
                    <a:pt x="2722244" y="38100"/>
                  </a:lnTo>
                  <a:lnTo>
                    <a:pt x="2718054" y="37084"/>
                  </a:lnTo>
                  <a:lnTo>
                    <a:pt x="2713481" y="36702"/>
                  </a:lnTo>
                  <a:lnTo>
                    <a:pt x="2708402" y="36702"/>
                  </a:lnTo>
                  <a:lnTo>
                    <a:pt x="2702432" y="36702"/>
                  </a:lnTo>
                  <a:lnTo>
                    <a:pt x="2668103" y="57231"/>
                  </a:lnTo>
                  <a:lnTo>
                    <a:pt x="2642107" y="90376"/>
                  </a:lnTo>
                  <a:lnTo>
                    <a:pt x="2630042" y="108965"/>
                  </a:lnTo>
                  <a:lnTo>
                    <a:pt x="2630042" y="311023"/>
                  </a:lnTo>
                  <a:lnTo>
                    <a:pt x="2630042" y="312420"/>
                  </a:lnTo>
                  <a:lnTo>
                    <a:pt x="2614294" y="319659"/>
                  </a:lnTo>
                  <a:lnTo>
                    <a:pt x="2610230" y="319659"/>
                  </a:lnTo>
                  <a:lnTo>
                    <a:pt x="2606547" y="319659"/>
                  </a:lnTo>
                  <a:lnTo>
                    <a:pt x="2591689" y="314705"/>
                  </a:lnTo>
                  <a:lnTo>
                    <a:pt x="2591054" y="313563"/>
                  </a:lnTo>
                  <a:lnTo>
                    <a:pt x="2590800" y="312420"/>
                  </a:lnTo>
                  <a:lnTo>
                    <a:pt x="2590800" y="311023"/>
                  </a:lnTo>
                  <a:lnTo>
                    <a:pt x="2590800" y="12191"/>
                  </a:lnTo>
                  <a:lnTo>
                    <a:pt x="2590800" y="10922"/>
                  </a:lnTo>
                  <a:lnTo>
                    <a:pt x="2591054" y="9651"/>
                  </a:lnTo>
                  <a:lnTo>
                    <a:pt x="2591689" y="8636"/>
                  </a:lnTo>
                  <a:lnTo>
                    <a:pt x="2592196" y="7492"/>
                  </a:lnTo>
                  <a:lnTo>
                    <a:pt x="2605913" y="3683"/>
                  </a:lnTo>
                  <a:lnTo>
                    <a:pt x="2609595" y="3683"/>
                  </a:lnTo>
                  <a:lnTo>
                    <a:pt x="2613405" y="3683"/>
                  </a:lnTo>
                  <a:lnTo>
                    <a:pt x="2627249" y="8636"/>
                  </a:lnTo>
                  <a:lnTo>
                    <a:pt x="2627883" y="9651"/>
                  </a:lnTo>
                  <a:lnTo>
                    <a:pt x="2628138" y="10922"/>
                  </a:lnTo>
                  <a:lnTo>
                    <a:pt x="2628138" y="12191"/>
                  </a:lnTo>
                  <a:lnTo>
                    <a:pt x="2628138" y="59436"/>
                  </a:lnTo>
                  <a:lnTo>
                    <a:pt x="2651887" y="29083"/>
                  </a:lnTo>
                  <a:lnTo>
                    <a:pt x="2685795" y="3810"/>
                  </a:lnTo>
                  <a:lnTo>
                    <a:pt x="2692018" y="2286"/>
                  </a:lnTo>
                  <a:lnTo>
                    <a:pt x="2698241" y="762"/>
                  </a:lnTo>
                  <a:lnTo>
                    <a:pt x="2704718" y="0"/>
                  </a:lnTo>
                  <a:lnTo>
                    <a:pt x="2711322" y="0"/>
                  </a:lnTo>
                  <a:close/>
                </a:path>
                <a:path w="3928745" h="438150">
                  <a:moveTo>
                    <a:pt x="2375534" y="0"/>
                  </a:moveTo>
                  <a:lnTo>
                    <a:pt x="2416182" y="4125"/>
                  </a:lnTo>
                  <a:lnTo>
                    <a:pt x="2454515" y="22153"/>
                  </a:lnTo>
                  <a:lnTo>
                    <a:pt x="2476944" y="53151"/>
                  </a:lnTo>
                  <a:lnTo>
                    <a:pt x="2485433" y="96440"/>
                  </a:lnTo>
                  <a:lnTo>
                    <a:pt x="2485770" y="108965"/>
                  </a:lnTo>
                  <a:lnTo>
                    <a:pt x="2485770" y="311023"/>
                  </a:lnTo>
                  <a:lnTo>
                    <a:pt x="2485770" y="313309"/>
                  </a:lnTo>
                  <a:lnTo>
                    <a:pt x="2478024" y="318770"/>
                  </a:lnTo>
                  <a:lnTo>
                    <a:pt x="2475738" y="319404"/>
                  </a:lnTo>
                  <a:lnTo>
                    <a:pt x="2472563" y="319659"/>
                  </a:lnTo>
                  <a:lnTo>
                    <a:pt x="2468626" y="319659"/>
                  </a:lnTo>
                  <a:lnTo>
                    <a:pt x="2464942" y="319659"/>
                  </a:lnTo>
                  <a:lnTo>
                    <a:pt x="2461767" y="319404"/>
                  </a:lnTo>
                  <a:lnTo>
                    <a:pt x="2459101" y="318770"/>
                  </a:lnTo>
                  <a:lnTo>
                    <a:pt x="2456433" y="318262"/>
                  </a:lnTo>
                  <a:lnTo>
                    <a:pt x="2454402" y="317373"/>
                  </a:lnTo>
                  <a:lnTo>
                    <a:pt x="2453004" y="316229"/>
                  </a:lnTo>
                  <a:lnTo>
                    <a:pt x="2451607" y="314960"/>
                  </a:lnTo>
                  <a:lnTo>
                    <a:pt x="2450845" y="313309"/>
                  </a:lnTo>
                  <a:lnTo>
                    <a:pt x="2450845" y="311023"/>
                  </a:lnTo>
                  <a:lnTo>
                    <a:pt x="2450845" y="277749"/>
                  </a:lnTo>
                  <a:lnTo>
                    <a:pt x="2418306" y="304805"/>
                  </a:lnTo>
                  <a:lnTo>
                    <a:pt x="2381726" y="320262"/>
                  </a:lnTo>
                  <a:lnTo>
                    <a:pt x="2356104" y="323214"/>
                  </a:lnTo>
                  <a:lnTo>
                    <a:pt x="2344675" y="322834"/>
                  </a:lnTo>
                  <a:lnTo>
                    <a:pt x="2304964" y="313739"/>
                  </a:lnTo>
                  <a:lnTo>
                    <a:pt x="2271013" y="287067"/>
                  </a:lnTo>
                  <a:lnTo>
                    <a:pt x="2256077" y="245566"/>
                  </a:lnTo>
                  <a:lnTo>
                    <a:pt x="2255646" y="235712"/>
                  </a:lnTo>
                  <a:lnTo>
                    <a:pt x="2256289" y="223734"/>
                  </a:lnTo>
                  <a:lnTo>
                    <a:pt x="2271603" y="183896"/>
                  </a:lnTo>
                  <a:lnTo>
                    <a:pt x="2304849" y="156390"/>
                  </a:lnTo>
                  <a:lnTo>
                    <a:pt x="2353827" y="141097"/>
                  </a:lnTo>
                  <a:lnTo>
                    <a:pt x="2399029" y="137667"/>
                  </a:lnTo>
                  <a:lnTo>
                    <a:pt x="2446528" y="137667"/>
                  </a:lnTo>
                  <a:lnTo>
                    <a:pt x="2446528" y="111887"/>
                  </a:lnTo>
                  <a:lnTo>
                    <a:pt x="2440281" y="71058"/>
                  </a:lnTo>
                  <a:lnTo>
                    <a:pt x="2413331" y="41394"/>
                  </a:lnTo>
                  <a:lnTo>
                    <a:pt x="2371852" y="33654"/>
                  </a:lnTo>
                  <a:lnTo>
                    <a:pt x="2362205" y="33962"/>
                  </a:lnTo>
                  <a:lnTo>
                    <a:pt x="2321385" y="43529"/>
                  </a:lnTo>
                  <a:lnTo>
                    <a:pt x="2288920" y="59943"/>
                  </a:lnTo>
                  <a:lnTo>
                    <a:pt x="2283714" y="63118"/>
                  </a:lnTo>
                  <a:lnTo>
                    <a:pt x="2280030" y="64770"/>
                  </a:lnTo>
                  <a:lnTo>
                    <a:pt x="2277744" y="64770"/>
                  </a:lnTo>
                  <a:lnTo>
                    <a:pt x="2276475" y="64770"/>
                  </a:lnTo>
                  <a:lnTo>
                    <a:pt x="2275331" y="64515"/>
                  </a:lnTo>
                  <a:lnTo>
                    <a:pt x="2274189" y="64008"/>
                  </a:lnTo>
                  <a:lnTo>
                    <a:pt x="2273045" y="63626"/>
                  </a:lnTo>
                  <a:lnTo>
                    <a:pt x="2269743" y="56896"/>
                  </a:lnTo>
                  <a:lnTo>
                    <a:pt x="2269363" y="55117"/>
                  </a:lnTo>
                  <a:lnTo>
                    <a:pt x="2269236" y="52832"/>
                  </a:lnTo>
                  <a:lnTo>
                    <a:pt x="2269236" y="50164"/>
                  </a:lnTo>
                  <a:lnTo>
                    <a:pt x="2269236" y="45592"/>
                  </a:lnTo>
                  <a:lnTo>
                    <a:pt x="2269490" y="41910"/>
                  </a:lnTo>
                  <a:lnTo>
                    <a:pt x="2270252" y="39115"/>
                  </a:lnTo>
                  <a:lnTo>
                    <a:pt x="2270887" y="36322"/>
                  </a:lnTo>
                  <a:lnTo>
                    <a:pt x="2272538" y="33654"/>
                  </a:lnTo>
                  <a:lnTo>
                    <a:pt x="2275331" y="30861"/>
                  </a:lnTo>
                  <a:lnTo>
                    <a:pt x="2278126" y="28066"/>
                  </a:lnTo>
                  <a:lnTo>
                    <a:pt x="2314320" y="10667"/>
                  </a:lnTo>
                  <a:lnTo>
                    <a:pt x="2351764" y="1660"/>
                  </a:lnTo>
                  <a:lnTo>
                    <a:pt x="2367627" y="188"/>
                  </a:lnTo>
                  <a:lnTo>
                    <a:pt x="2375534" y="0"/>
                  </a:lnTo>
                  <a:close/>
                </a:path>
                <a:path w="3928745" h="438150">
                  <a:moveTo>
                    <a:pt x="1349248" y="0"/>
                  </a:moveTo>
                  <a:lnTo>
                    <a:pt x="1352168" y="0"/>
                  </a:lnTo>
                  <a:lnTo>
                    <a:pt x="1355471" y="126"/>
                  </a:lnTo>
                  <a:lnTo>
                    <a:pt x="1359154" y="508"/>
                  </a:lnTo>
                  <a:lnTo>
                    <a:pt x="1362964" y="762"/>
                  </a:lnTo>
                  <a:lnTo>
                    <a:pt x="1366900" y="1397"/>
                  </a:lnTo>
                  <a:lnTo>
                    <a:pt x="1371218" y="2286"/>
                  </a:lnTo>
                  <a:lnTo>
                    <a:pt x="1375536" y="3175"/>
                  </a:lnTo>
                  <a:lnTo>
                    <a:pt x="1379347" y="4190"/>
                  </a:lnTo>
                  <a:lnTo>
                    <a:pt x="1382775" y="5461"/>
                  </a:lnTo>
                  <a:lnTo>
                    <a:pt x="1386205" y="6603"/>
                  </a:lnTo>
                  <a:lnTo>
                    <a:pt x="1394460" y="21462"/>
                  </a:lnTo>
                  <a:lnTo>
                    <a:pt x="1394460" y="24129"/>
                  </a:lnTo>
                  <a:lnTo>
                    <a:pt x="1394460" y="27432"/>
                  </a:lnTo>
                  <a:lnTo>
                    <a:pt x="1394460" y="30734"/>
                  </a:lnTo>
                  <a:lnTo>
                    <a:pt x="1394333" y="33527"/>
                  </a:lnTo>
                  <a:lnTo>
                    <a:pt x="1391030" y="44703"/>
                  </a:lnTo>
                  <a:lnTo>
                    <a:pt x="1390268" y="45465"/>
                  </a:lnTo>
                  <a:lnTo>
                    <a:pt x="1389253" y="45847"/>
                  </a:lnTo>
                  <a:lnTo>
                    <a:pt x="1387855" y="45847"/>
                  </a:lnTo>
                  <a:lnTo>
                    <a:pt x="1385950" y="45847"/>
                  </a:lnTo>
                  <a:lnTo>
                    <a:pt x="1383537" y="45338"/>
                  </a:lnTo>
                  <a:lnTo>
                    <a:pt x="1380998" y="44450"/>
                  </a:lnTo>
                  <a:lnTo>
                    <a:pt x="1378330" y="43434"/>
                  </a:lnTo>
                  <a:lnTo>
                    <a:pt x="1375283" y="42417"/>
                  </a:lnTo>
                  <a:lnTo>
                    <a:pt x="1371727" y="41275"/>
                  </a:lnTo>
                  <a:lnTo>
                    <a:pt x="1368171" y="40132"/>
                  </a:lnTo>
                  <a:lnTo>
                    <a:pt x="1364361" y="39115"/>
                  </a:lnTo>
                  <a:lnTo>
                    <a:pt x="1360169" y="38100"/>
                  </a:lnTo>
                  <a:lnTo>
                    <a:pt x="1355979" y="37084"/>
                  </a:lnTo>
                  <a:lnTo>
                    <a:pt x="1351406" y="36702"/>
                  </a:lnTo>
                  <a:lnTo>
                    <a:pt x="1346327" y="36702"/>
                  </a:lnTo>
                  <a:lnTo>
                    <a:pt x="1340358" y="36702"/>
                  </a:lnTo>
                  <a:lnTo>
                    <a:pt x="1334516" y="37973"/>
                  </a:lnTo>
                  <a:lnTo>
                    <a:pt x="1301146" y="62436"/>
                  </a:lnTo>
                  <a:lnTo>
                    <a:pt x="1274131" y="99272"/>
                  </a:lnTo>
                  <a:lnTo>
                    <a:pt x="1267967" y="108965"/>
                  </a:lnTo>
                  <a:lnTo>
                    <a:pt x="1267967" y="311023"/>
                  </a:lnTo>
                  <a:lnTo>
                    <a:pt x="1267967" y="312420"/>
                  </a:lnTo>
                  <a:lnTo>
                    <a:pt x="1252219" y="319659"/>
                  </a:lnTo>
                  <a:lnTo>
                    <a:pt x="1248155" y="319659"/>
                  </a:lnTo>
                  <a:lnTo>
                    <a:pt x="1244473" y="319659"/>
                  </a:lnTo>
                  <a:lnTo>
                    <a:pt x="1229614" y="314705"/>
                  </a:lnTo>
                  <a:lnTo>
                    <a:pt x="1228979" y="313563"/>
                  </a:lnTo>
                  <a:lnTo>
                    <a:pt x="1228724" y="312420"/>
                  </a:lnTo>
                  <a:lnTo>
                    <a:pt x="1228724" y="311023"/>
                  </a:lnTo>
                  <a:lnTo>
                    <a:pt x="1228724" y="12191"/>
                  </a:lnTo>
                  <a:lnTo>
                    <a:pt x="1228724" y="10922"/>
                  </a:lnTo>
                  <a:lnTo>
                    <a:pt x="1228979" y="9651"/>
                  </a:lnTo>
                  <a:lnTo>
                    <a:pt x="1229614" y="8636"/>
                  </a:lnTo>
                  <a:lnTo>
                    <a:pt x="1230122" y="7492"/>
                  </a:lnTo>
                  <a:lnTo>
                    <a:pt x="1243837" y="3683"/>
                  </a:lnTo>
                  <a:lnTo>
                    <a:pt x="1247521" y="3683"/>
                  </a:lnTo>
                  <a:lnTo>
                    <a:pt x="1251330" y="3683"/>
                  </a:lnTo>
                  <a:lnTo>
                    <a:pt x="1265173" y="8636"/>
                  </a:lnTo>
                  <a:lnTo>
                    <a:pt x="1265809" y="9651"/>
                  </a:lnTo>
                  <a:lnTo>
                    <a:pt x="1266062" y="10922"/>
                  </a:lnTo>
                  <a:lnTo>
                    <a:pt x="1266062" y="12191"/>
                  </a:lnTo>
                  <a:lnTo>
                    <a:pt x="1266062" y="59436"/>
                  </a:lnTo>
                  <a:lnTo>
                    <a:pt x="1289811" y="29083"/>
                  </a:lnTo>
                  <a:lnTo>
                    <a:pt x="1323721" y="3810"/>
                  </a:lnTo>
                  <a:lnTo>
                    <a:pt x="1342643" y="0"/>
                  </a:lnTo>
                  <a:lnTo>
                    <a:pt x="1349248" y="0"/>
                  </a:lnTo>
                  <a:close/>
                </a:path>
                <a:path w="3928745" h="438150">
                  <a:moveTo>
                    <a:pt x="1013460" y="0"/>
                  </a:moveTo>
                  <a:lnTo>
                    <a:pt x="1054107" y="4125"/>
                  </a:lnTo>
                  <a:lnTo>
                    <a:pt x="1092440" y="22153"/>
                  </a:lnTo>
                  <a:lnTo>
                    <a:pt x="1114869" y="53151"/>
                  </a:lnTo>
                  <a:lnTo>
                    <a:pt x="1123358" y="96440"/>
                  </a:lnTo>
                  <a:lnTo>
                    <a:pt x="1123696" y="108965"/>
                  </a:lnTo>
                  <a:lnTo>
                    <a:pt x="1123696" y="311023"/>
                  </a:lnTo>
                  <a:lnTo>
                    <a:pt x="1123696" y="313309"/>
                  </a:lnTo>
                  <a:lnTo>
                    <a:pt x="1115948" y="318770"/>
                  </a:lnTo>
                  <a:lnTo>
                    <a:pt x="1113662" y="319404"/>
                  </a:lnTo>
                  <a:lnTo>
                    <a:pt x="1110487" y="319659"/>
                  </a:lnTo>
                  <a:lnTo>
                    <a:pt x="1106550" y="319659"/>
                  </a:lnTo>
                  <a:lnTo>
                    <a:pt x="1102867" y="319659"/>
                  </a:lnTo>
                  <a:lnTo>
                    <a:pt x="1099692" y="319404"/>
                  </a:lnTo>
                  <a:lnTo>
                    <a:pt x="1097025" y="318770"/>
                  </a:lnTo>
                  <a:lnTo>
                    <a:pt x="1094359" y="318262"/>
                  </a:lnTo>
                  <a:lnTo>
                    <a:pt x="1092327" y="317373"/>
                  </a:lnTo>
                  <a:lnTo>
                    <a:pt x="1090930" y="316229"/>
                  </a:lnTo>
                  <a:lnTo>
                    <a:pt x="1089533" y="314960"/>
                  </a:lnTo>
                  <a:lnTo>
                    <a:pt x="1088771" y="313309"/>
                  </a:lnTo>
                  <a:lnTo>
                    <a:pt x="1088771" y="311023"/>
                  </a:lnTo>
                  <a:lnTo>
                    <a:pt x="1088771" y="277749"/>
                  </a:lnTo>
                  <a:lnTo>
                    <a:pt x="1056231" y="304805"/>
                  </a:lnTo>
                  <a:lnTo>
                    <a:pt x="1019651" y="320262"/>
                  </a:lnTo>
                  <a:lnTo>
                    <a:pt x="994029" y="323214"/>
                  </a:lnTo>
                  <a:lnTo>
                    <a:pt x="982600" y="322834"/>
                  </a:lnTo>
                  <a:lnTo>
                    <a:pt x="942889" y="313739"/>
                  </a:lnTo>
                  <a:lnTo>
                    <a:pt x="908939" y="287067"/>
                  </a:lnTo>
                  <a:lnTo>
                    <a:pt x="894002" y="245566"/>
                  </a:lnTo>
                  <a:lnTo>
                    <a:pt x="893572" y="235712"/>
                  </a:lnTo>
                  <a:lnTo>
                    <a:pt x="894214" y="223734"/>
                  </a:lnTo>
                  <a:lnTo>
                    <a:pt x="909528" y="183896"/>
                  </a:lnTo>
                  <a:lnTo>
                    <a:pt x="942774" y="156390"/>
                  </a:lnTo>
                  <a:lnTo>
                    <a:pt x="991752" y="141097"/>
                  </a:lnTo>
                  <a:lnTo>
                    <a:pt x="1036954" y="137667"/>
                  </a:lnTo>
                  <a:lnTo>
                    <a:pt x="1084453" y="137667"/>
                  </a:lnTo>
                  <a:lnTo>
                    <a:pt x="1084453" y="111887"/>
                  </a:lnTo>
                  <a:lnTo>
                    <a:pt x="1078206" y="71058"/>
                  </a:lnTo>
                  <a:lnTo>
                    <a:pt x="1051256" y="41394"/>
                  </a:lnTo>
                  <a:lnTo>
                    <a:pt x="1009777" y="33654"/>
                  </a:lnTo>
                  <a:lnTo>
                    <a:pt x="1000130" y="33962"/>
                  </a:lnTo>
                  <a:lnTo>
                    <a:pt x="959310" y="43529"/>
                  </a:lnTo>
                  <a:lnTo>
                    <a:pt x="926846" y="59943"/>
                  </a:lnTo>
                  <a:lnTo>
                    <a:pt x="921639" y="63118"/>
                  </a:lnTo>
                  <a:lnTo>
                    <a:pt x="917955" y="64770"/>
                  </a:lnTo>
                  <a:lnTo>
                    <a:pt x="915669" y="64770"/>
                  </a:lnTo>
                  <a:lnTo>
                    <a:pt x="914399" y="64770"/>
                  </a:lnTo>
                  <a:lnTo>
                    <a:pt x="913256" y="64515"/>
                  </a:lnTo>
                  <a:lnTo>
                    <a:pt x="912114" y="64008"/>
                  </a:lnTo>
                  <a:lnTo>
                    <a:pt x="910971" y="63626"/>
                  </a:lnTo>
                  <a:lnTo>
                    <a:pt x="907668" y="56896"/>
                  </a:lnTo>
                  <a:lnTo>
                    <a:pt x="907287" y="55117"/>
                  </a:lnTo>
                  <a:lnTo>
                    <a:pt x="907160" y="52832"/>
                  </a:lnTo>
                  <a:lnTo>
                    <a:pt x="907160" y="50164"/>
                  </a:lnTo>
                  <a:lnTo>
                    <a:pt x="907160" y="45592"/>
                  </a:lnTo>
                  <a:lnTo>
                    <a:pt x="907415" y="41910"/>
                  </a:lnTo>
                  <a:lnTo>
                    <a:pt x="908177" y="39115"/>
                  </a:lnTo>
                  <a:lnTo>
                    <a:pt x="908811" y="36322"/>
                  </a:lnTo>
                  <a:lnTo>
                    <a:pt x="910462" y="33654"/>
                  </a:lnTo>
                  <a:lnTo>
                    <a:pt x="913256" y="30861"/>
                  </a:lnTo>
                  <a:lnTo>
                    <a:pt x="916050" y="28066"/>
                  </a:lnTo>
                  <a:lnTo>
                    <a:pt x="952246" y="10667"/>
                  </a:lnTo>
                  <a:lnTo>
                    <a:pt x="989689" y="1660"/>
                  </a:lnTo>
                  <a:lnTo>
                    <a:pt x="1005552" y="188"/>
                  </a:lnTo>
                  <a:lnTo>
                    <a:pt x="1013460" y="0"/>
                  </a:lnTo>
                  <a:close/>
                </a:path>
                <a:path w="3928745" h="438150">
                  <a:moveTo>
                    <a:pt x="513079" y="0"/>
                  </a:moveTo>
                  <a:lnTo>
                    <a:pt x="553727" y="6873"/>
                  </a:lnTo>
                  <a:lnTo>
                    <a:pt x="587500" y="30894"/>
                  </a:lnTo>
                  <a:lnTo>
                    <a:pt x="604519" y="61087"/>
                  </a:lnTo>
                  <a:lnTo>
                    <a:pt x="612191" y="52847"/>
                  </a:lnTo>
                  <a:lnTo>
                    <a:pt x="640514" y="26604"/>
                  </a:lnTo>
                  <a:lnTo>
                    <a:pt x="677983" y="4958"/>
                  </a:lnTo>
                  <a:lnTo>
                    <a:pt x="699135" y="0"/>
                  </a:lnTo>
                  <a:lnTo>
                    <a:pt x="706628" y="0"/>
                  </a:lnTo>
                  <a:lnTo>
                    <a:pt x="753998" y="9905"/>
                  </a:lnTo>
                  <a:lnTo>
                    <a:pt x="784986" y="36702"/>
                  </a:lnTo>
                  <a:lnTo>
                    <a:pt x="801878" y="75946"/>
                  </a:lnTo>
                  <a:lnTo>
                    <a:pt x="806958" y="123443"/>
                  </a:lnTo>
                  <a:lnTo>
                    <a:pt x="806958" y="311023"/>
                  </a:lnTo>
                  <a:lnTo>
                    <a:pt x="806958" y="312420"/>
                  </a:lnTo>
                  <a:lnTo>
                    <a:pt x="806704" y="313563"/>
                  </a:lnTo>
                  <a:lnTo>
                    <a:pt x="805941" y="314705"/>
                  </a:lnTo>
                  <a:lnTo>
                    <a:pt x="805306" y="315849"/>
                  </a:lnTo>
                  <a:lnTo>
                    <a:pt x="791210" y="319659"/>
                  </a:lnTo>
                  <a:lnTo>
                    <a:pt x="787527" y="319659"/>
                  </a:lnTo>
                  <a:lnTo>
                    <a:pt x="783590" y="319659"/>
                  </a:lnTo>
                  <a:lnTo>
                    <a:pt x="767715" y="312420"/>
                  </a:lnTo>
                  <a:lnTo>
                    <a:pt x="767715" y="311023"/>
                  </a:lnTo>
                  <a:lnTo>
                    <a:pt x="767715" y="127126"/>
                  </a:lnTo>
                  <a:lnTo>
                    <a:pt x="763904" y="88646"/>
                  </a:lnTo>
                  <a:lnTo>
                    <a:pt x="747682" y="53091"/>
                  </a:lnTo>
                  <a:lnTo>
                    <a:pt x="710428" y="33446"/>
                  </a:lnTo>
                  <a:lnTo>
                    <a:pt x="702310" y="33020"/>
                  </a:lnTo>
                  <a:lnTo>
                    <a:pt x="691882" y="34022"/>
                  </a:lnTo>
                  <a:lnTo>
                    <a:pt x="649291" y="58197"/>
                  </a:lnTo>
                  <a:lnTo>
                    <a:pt x="613536" y="96774"/>
                  </a:lnTo>
                  <a:lnTo>
                    <a:pt x="613536" y="311023"/>
                  </a:lnTo>
                  <a:lnTo>
                    <a:pt x="613536" y="312420"/>
                  </a:lnTo>
                  <a:lnTo>
                    <a:pt x="613155" y="313563"/>
                  </a:lnTo>
                  <a:lnTo>
                    <a:pt x="612521" y="314705"/>
                  </a:lnTo>
                  <a:lnTo>
                    <a:pt x="611885" y="315849"/>
                  </a:lnTo>
                  <a:lnTo>
                    <a:pt x="597789" y="319659"/>
                  </a:lnTo>
                  <a:lnTo>
                    <a:pt x="593979" y="319659"/>
                  </a:lnTo>
                  <a:lnTo>
                    <a:pt x="590296" y="319659"/>
                  </a:lnTo>
                  <a:lnTo>
                    <a:pt x="574547" y="312420"/>
                  </a:lnTo>
                  <a:lnTo>
                    <a:pt x="574547" y="311023"/>
                  </a:lnTo>
                  <a:lnTo>
                    <a:pt x="574547" y="127126"/>
                  </a:lnTo>
                  <a:lnTo>
                    <a:pt x="570484" y="88646"/>
                  </a:lnTo>
                  <a:lnTo>
                    <a:pt x="554188" y="53091"/>
                  </a:lnTo>
                  <a:lnTo>
                    <a:pt x="516933" y="33446"/>
                  </a:lnTo>
                  <a:lnTo>
                    <a:pt x="508761" y="33020"/>
                  </a:lnTo>
                  <a:lnTo>
                    <a:pt x="498353" y="34022"/>
                  </a:lnTo>
                  <a:lnTo>
                    <a:pt x="455818" y="58197"/>
                  </a:lnTo>
                  <a:lnTo>
                    <a:pt x="420242" y="96774"/>
                  </a:lnTo>
                  <a:lnTo>
                    <a:pt x="420242" y="311023"/>
                  </a:lnTo>
                  <a:lnTo>
                    <a:pt x="420242" y="312420"/>
                  </a:lnTo>
                  <a:lnTo>
                    <a:pt x="404494" y="319659"/>
                  </a:lnTo>
                  <a:lnTo>
                    <a:pt x="400430" y="319659"/>
                  </a:lnTo>
                  <a:lnTo>
                    <a:pt x="396747" y="319659"/>
                  </a:lnTo>
                  <a:lnTo>
                    <a:pt x="381888" y="314705"/>
                  </a:lnTo>
                  <a:lnTo>
                    <a:pt x="381253" y="313563"/>
                  </a:lnTo>
                  <a:lnTo>
                    <a:pt x="381000" y="312420"/>
                  </a:lnTo>
                  <a:lnTo>
                    <a:pt x="381000" y="311023"/>
                  </a:lnTo>
                  <a:lnTo>
                    <a:pt x="381000" y="12191"/>
                  </a:lnTo>
                  <a:lnTo>
                    <a:pt x="381000" y="10922"/>
                  </a:lnTo>
                  <a:lnTo>
                    <a:pt x="381253" y="9651"/>
                  </a:lnTo>
                  <a:lnTo>
                    <a:pt x="381888" y="8636"/>
                  </a:lnTo>
                  <a:lnTo>
                    <a:pt x="382397" y="7492"/>
                  </a:lnTo>
                  <a:lnTo>
                    <a:pt x="396113" y="3683"/>
                  </a:lnTo>
                  <a:lnTo>
                    <a:pt x="399795" y="3683"/>
                  </a:lnTo>
                  <a:lnTo>
                    <a:pt x="403605" y="3683"/>
                  </a:lnTo>
                  <a:lnTo>
                    <a:pt x="417448" y="8636"/>
                  </a:lnTo>
                  <a:lnTo>
                    <a:pt x="418083" y="9651"/>
                  </a:lnTo>
                  <a:lnTo>
                    <a:pt x="418338" y="10922"/>
                  </a:lnTo>
                  <a:lnTo>
                    <a:pt x="418338" y="12191"/>
                  </a:lnTo>
                  <a:lnTo>
                    <a:pt x="418338" y="54483"/>
                  </a:lnTo>
                  <a:lnTo>
                    <a:pt x="455467" y="20282"/>
                  </a:lnTo>
                  <a:lnTo>
                    <a:pt x="490204" y="3222"/>
                  </a:lnTo>
                  <a:lnTo>
                    <a:pt x="501648" y="807"/>
                  </a:lnTo>
                  <a:lnTo>
                    <a:pt x="513079" y="0"/>
                  </a:lnTo>
                  <a:close/>
                </a:path>
                <a:path w="3928745" h="438150">
                  <a:moveTo>
                    <a:pt x="120522" y="0"/>
                  </a:moveTo>
                  <a:lnTo>
                    <a:pt x="123443" y="0"/>
                  </a:lnTo>
                  <a:lnTo>
                    <a:pt x="126745" y="126"/>
                  </a:lnTo>
                  <a:lnTo>
                    <a:pt x="130428" y="508"/>
                  </a:lnTo>
                  <a:lnTo>
                    <a:pt x="134238" y="762"/>
                  </a:lnTo>
                  <a:lnTo>
                    <a:pt x="154050" y="5461"/>
                  </a:lnTo>
                  <a:lnTo>
                    <a:pt x="157479" y="6603"/>
                  </a:lnTo>
                  <a:lnTo>
                    <a:pt x="165734" y="21462"/>
                  </a:lnTo>
                  <a:lnTo>
                    <a:pt x="165734" y="24129"/>
                  </a:lnTo>
                  <a:lnTo>
                    <a:pt x="165734" y="27432"/>
                  </a:lnTo>
                  <a:lnTo>
                    <a:pt x="165734" y="30734"/>
                  </a:lnTo>
                  <a:lnTo>
                    <a:pt x="165607" y="33527"/>
                  </a:lnTo>
                  <a:lnTo>
                    <a:pt x="162305" y="44703"/>
                  </a:lnTo>
                  <a:lnTo>
                    <a:pt x="161544" y="45465"/>
                  </a:lnTo>
                  <a:lnTo>
                    <a:pt x="160528" y="45847"/>
                  </a:lnTo>
                  <a:lnTo>
                    <a:pt x="159130" y="45847"/>
                  </a:lnTo>
                  <a:lnTo>
                    <a:pt x="157225" y="45847"/>
                  </a:lnTo>
                  <a:lnTo>
                    <a:pt x="154812" y="45338"/>
                  </a:lnTo>
                  <a:lnTo>
                    <a:pt x="152272" y="44450"/>
                  </a:lnTo>
                  <a:lnTo>
                    <a:pt x="149605" y="43434"/>
                  </a:lnTo>
                  <a:lnTo>
                    <a:pt x="146557" y="42417"/>
                  </a:lnTo>
                  <a:lnTo>
                    <a:pt x="143001" y="41275"/>
                  </a:lnTo>
                  <a:lnTo>
                    <a:pt x="139445" y="40132"/>
                  </a:lnTo>
                  <a:lnTo>
                    <a:pt x="135635" y="39115"/>
                  </a:lnTo>
                  <a:lnTo>
                    <a:pt x="131444" y="38100"/>
                  </a:lnTo>
                  <a:lnTo>
                    <a:pt x="127253" y="37084"/>
                  </a:lnTo>
                  <a:lnTo>
                    <a:pt x="122681" y="36702"/>
                  </a:lnTo>
                  <a:lnTo>
                    <a:pt x="117601" y="36702"/>
                  </a:lnTo>
                  <a:lnTo>
                    <a:pt x="111632" y="36702"/>
                  </a:lnTo>
                  <a:lnTo>
                    <a:pt x="105790" y="37973"/>
                  </a:lnTo>
                  <a:lnTo>
                    <a:pt x="72415" y="62436"/>
                  </a:lnTo>
                  <a:lnTo>
                    <a:pt x="45437" y="99272"/>
                  </a:lnTo>
                  <a:lnTo>
                    <a:pt x="39293" y="108965"/>
                  </a:lnTo>
                  <a:lnTo>
                    <a:pt x="39293" y="311023"/>
                  </a:lnTo>
                  <a:lnTo>
                    <a:pt x="39293" y="312420"/>
                  </a:lnTo>
                  <a:lnTo>
                    <a:pt x="38963" y="313563"/>
                  </a:lnTo>
                  <a:lnTo>
                    <a:pt x="38303" y="314705"/>
                  </a:lnTo>
                  <a:lnTo>
                    <a:pt x="37642" y="315849"/>
                  </a:lnTo>
                  <a:lnTo>
                    <a:pt x="23444" y="319659"/>
                  </a:lnTo>
                  <a:lnTo>
                    <a:pt x="19481" y="319659"/>
                  </a:lnTo>
                  <a:lnTo>
                    <a:pt x="15747" y="319659"/>
                  </a:lnTo>
                  <a:lnTo>
                    <a:pt x="0" y="312420"/>
                  </a:lnTo>
                  <a:lnTo>
                    <a:pt x="0" y="311023"/>
                  </a:lnTo>
                  <a:lnTo>
                    <a:pt x="0" y="12191"/>
                  </a:lnTo>
                  <a:lnTo>
                    <a:pt x="0" y="10922"/>
                  </a:lnTo>
                  <a:lnTo>
                    <a:pt x="279" y="9651"/>
                  </a:lnTo>
                  <a:lnTo>
                    <a:pt x="825" y="8636"/>
                  </a:lnTo>
                  <a:lnTo>
                    <a:pt x="1384" y="7492"/>
                  </a:lnTo>
                  <a:lnTo>
                    <a:pt x="15087" y="3683"/>
                  </a:lnTo>
                  <a:lnTo>
                    <a:pt x="18821" y="3683"/>
                  </a:lnTo>
                  <a:lnTo>
                    <a:pt x="22567" y="3683"/>
                  </a:lnTo>
                  <a:lnTo>
                    <a:pt x="36487" y="8636"/>
                  </a:lnTo>
                  <a:lnTo>
                    <a:pt x="37045" y="9651"/>
                  </a:lnTo>
                  <a:lnTo>
                    <a:pt x="37312" y="10922"/>
                  </a:lnTo>
                  <a:lnTo>
                    <a:pt x="37312" y="12191"/>
                  </a:lnTo>
                  <a:lnTo>
                    <a:pt x="37312" y="59436"/>
                  </a:lnTo>
                  <a:lnTo>
                    <a:pt x="61099" y="29083"/>
                  </a:lnTo>
                  <a:lnTo>
                    <a:pt x="94995" y="3810"/>
                  </a:lnTo>
                  <a:lnTo>
                    <a:pt x="101218" y="2286"/>
                  </a:lnTo>
                  <a:lnTo>
                    <a:pt x="107441" y="762"/>
                  </a:lnTo>
                  <a:lnTo>
                    <a:pt x="113918" y="0"/>
                  </a:lnTo>
                  <a:lnTo>
                    <a:pt x="120522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3732" y="1011364"/>
              <a:ext cx="172643" cy="195072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868197" y="947166"/>
              <a:ext cx="3419475" cy="466090"/>
            </a:xfrm>
            <a:custGeom>
              <a:avLst/>
              <a:gdLst/>
              <a:ahLst/>
              <a:cxnLst/>
              <a:rect l="l" t="t" r="r" b="b"/>
              <a:pathLst>
                <a:path w="3419475" h="466090">
                  <a:moveTo>
                    <a:pt x="18491" y="33020"/>
                  </a:moveTo>
                  <a:lnTo>
                    <a:pt x="105346" y="33020"/>
                  </a:lnTo>
                  <a:lnTo>
                    <a:pt x="113931" y="33020"/>
                  </a:lnTo>
                  <a:lnTo>
                    <a:pt x="122288" y="33400"/>
                  </a:lnTo>
                  <a:lnTo>
                    <a:pt x="167217" y="41427"/>
                  </a:lnTo>
                  <a:lnTo>
                    <a:pt x="208081" y="64849"/>
                  </a:lnTo>
                  <a:lnTo>
                    <a:pt x="231771" y="94837"/>
                  </a:lnTo>
                  <a:lnTo>
                    <a:pt x="244401" y="133334"/>
                  </a:lnTo>
                  <a:lnTo>
                    <a:pt x="246011" y="155448"/>
                  </a:lnTo>
                  <a:lnTo>
                    <a:pt x="245382" y="169997"/>
                  </a:lnTo>
                  <a:lnTo>
                    <a:pt x="235940" y="209931"/>
                  </a:lnTo>
                  <a:lnTo>
                    <a:pt x="215911" y="243220"/>
                  </a:lnTo>
                  <a:lnTo>
                    <a:pt x="186161" y="268398"/>
                  </a:lnTo>
                  <a:lnTo>
                    <a:pt x="146905" y="284622"/>
                  </a:lnTo>
                  <a:lnTo>
                    <a:pt x="95770" y="290195"/>
                  </a:lnTo>
                  <a:lnTo>
                    <a:pt x="40297" y="290195"/>
                  </a:lnTo>
                  <a:lnTo>
                    <a:pt x="40297" y="453644"/>
                  </a:lnTo>
                  <a:lnTo>
                    <a:pt x="40297" y="455041"/>
                  </a:lnTo>
                  <a:lnTo>
                    <a:pt x="39954" y="456184"/>
                  </a:lnTo>
                  <a:lnTo>
                    <a:pt x="24104" y="462280"/>
                  </a:lnTo>
                  <a:lnTo>
                    <a:pt x="20142" y="462280"/>
                  </a:lnTo>
                  <a:lnTo>
                    <a:pt x="16408" y="462280"/>
                  </a:lnTo>
                  <a:lnTo>
                    <a:pt x="990" y="457326"/>
                  </a:lnTo>
                  <a:lnTo>
                    <a:pt x="330" y="456184"/>
                  </a:lnTo>
                  <a:lnTo>
                    <a:pt x="0" y="455041"/>
                  </a:lnTo>
                  <a:lnTo>
                    <a:pt x="0" y="453644"/>
                  </a:lnTo>
                  <a:lnTo>
                    <a:pt x="0" y="53848"/>
                  </a:lnTo>
                  <a:lnTo>
                    <a:pt x="0" y="45847"/>
                  </a:lnTo>
                  <a:lnTo>
                    <a:pt x="2095" y="40386"/>
                  </a:lnTo>
                  <a:lnTo>
                    <a:pt x="6273" y="37464"/>
                  </a:lnTo>
                  <a:lnTo>
                    <a:pt x="10464" y="34417"/>
                  </a:lnTo>
                  <a:lnTo>
                    <a:pt x="14528" y="33020"/>
                  </a:lnTo>
                  <a:lnTo>
                    <a:pt x="18491" y="33020"/>
                  </a:lnTo>
                  <a:close/>
                </a:path>
                <a:path w="3419475" h="466090">
                  <a:moveTo>
                    <a:pt x="3393922" y="27432"/>
                  </a:moveTo>
                  <a:lnTo>
                    <a:pt x="3403574" y="27432"/>
                  </a:lnTo>
                  <a:lnTo>
                    <a:pt x="3410305" y="29210"/>
                  </a:lnTo>
                  <a:lnTo>
                    <a:pt x="3413861" y="32766"/>
                  </a:lnTo>
                  <a:lnTo>
                    <a:pt x="3417544" y="36449"/>
                  </a:lnTo>
                  <a:lnTo>
                    <a:pt x="3419322" y="43561"/>
                  </a:lnTo>
                  <a:lnTo>
                    <a:pt x="3419322" y="54101"/>
                  </a:lnTo>
                  <a:lnTo>
                    <a:pt x="3419322" y="64643"/>
                  </a:lnTo>
                  <a:lnTo>
                    <a:pt x="3417544" y="71882"/>
                  </a:lnTo>
                  <a:lnTo>
                    <a:pt x="3413734" y="75564"/>
                  </a:lnTo>
                  <a:lnTo>
                    <a:pt x="3410051" y="79375"/>
                  </a:lnTo>
                  <a:lnTo>
                    <a:pt x="3403193" y="81153"/>
                  </a:lnTo>
                  <a:lnTo>
                    <a:pt x="3393287" y="81153"/>
                  </a:lnTo>
                  <a:lnTo>
                    <a:pt x="3383635" y="81153"/>
                  </a:lnTo>
                  <a:lnTo>
                    <a:pt x="3376904" y="79375"/>
                  </a:lnTo>
                  <a:lnTo>
                    <a:pt x="3373348" y="75692"/>
                  </a:lnTo>
                  <a:lnTo>
                    <a:pt x="3369665" y="72136"/>
                  </a:lnTo>
                  <a:lnTo>
                    <a:pt x="3367887" y="65024"/>
                  </a:lnTo>
                  <a:lnTo>
                    <a:pt x="3367887" y="54483"/>
                  </a:lnTo>
                  <a:lnTo>
                    <a:pt x="3367887" y="43942"/>
                  </a:lnTo>
                  <a:lnTo>
                    <a:pt x="3369665" y="36703"/>
                  </a:lnTo>
                  <a:lnTo>
                    <a:pt x="3373475" y="33020"/>
                  </a:lnTo>
                  <a:lnTo>
                    <a:pt x="3377158" y="29210"/>
                  </a:lnTo>
                  <a:lnTo>
                    <a:pt x="3384016" y="27432"/>
                  </a:lnTo>
                  <a:lnTo>
                    <a:pt x="3393922" y="27432"/>
                  </a:lnTo>
                  <a:close/>
                </a:path>
                <a:path w="3419475" h="466090">
                  <a:moveTo>
                    <a:pt x="574522" y="27432"/>
                  </a:moveTo>
                  <a:lnTo>
                    <a:pt x="584174" y="27432"/>
                  </a:lnTo>
                  <a:lnTo>
                    <a:pt x="590905" y="29210"/>
                  </a:lnTo>
                  <a:lnTo>
                    <a:pt x="594461" y="32766"/>
                  </a:lnTo>
                  <a:lnTo>
                    <a:pt x="598144" y="36449"/>
                  </a:lnTo>
                  <a:lnTo>
                    <a:pt x="599922" y="43561"/>
                  </a:lnTo>
                  <a:lnTo>
                    <a:pt x="599922" y="54101"/>
                  </a:lnTo>
                  <a:lnTo>
                    <a:pt x="599922" y="64643"/>
                  </a:lnTo>
                  <a:lnTo>
                    <a:pt x="598144" y="71882"/>
                  </a:lnTo>
                  <a:lnTo>
                    <a:pt x="594334" y="75564"/>
                  </a:lnTo>
                  <a:lnTo>
                    <a:pt x="590651" y="79375"/>
                  </a:lnTo>
                  <a:lnTo>
                    <a:pt x="583793" y="81153"/>
                  </a:lnTo>
                  <a:lnTo>
                    <a:pt x="573887" y="81153"/>
                  </a:lnTo>
                  <a:lnTo>
                    <a:pt x="564235" y="81153"/>
                  </a:lnTo>
                  <a:lnTo>
                    <a:pt x="557504" y="79375"/>
                  </a:lnTo>
                  <a:lnTo>
                    <a:pt x="553948" y="75692"/>
                  </a:lnTo>
                  <a:lnTo>
                    <a:pt x="550265" y="72136"/>
                  </a:lnTo>
                  <a:lnTo>
                    <a:pt x="548487" y="65024"/>
                  </a:lnTo>
                  <a:lnTo>
                    <a:pt x="548487" y="54483"/>
                  </a:lnTo>
                  <a:lnTo>
                    <a:pt x="548487" y="43942"/>
                  </a:lnTo>
                  <a:lnTo>
                    <a:pt x="550265" y="36703"/>
                  </a:lnTo>
                  <a:lnTo>
                    <a:pt x="554075" y="33020"/>
                  </a:lnTo>
                  <a:lnTo>
                    <a:pt x="557758" y="29210"/>
                  </a:lnTo>
                  <a:lnTo>
                    <a:pt x="564616" y="27432"/>
                  </a:lnTo>
                  <a:lnTo>
                    <a:pt x="574522" y="27432"/>
                  </a:lnTo>
                  <a:close/>
                </a:path>
                <a:path w="3419475" h="466090">
                  <a:moveTo>
                    <a:pt x="2269591" y="0"/>
                  </a:moveTo>
                  <a:lnTo>
                    <a:pt x="2273655" y="0"/>
                  </a:lnTo>
                  <a:lnTo>
                    <a:pt x="2276830" y="126"/>
                  </a:lnTo>
                  <a:lnTo>
                    <a:pt x="2279370" y="508"/>
                  </a:lnTo>
                  <a:lnTo>
                    <a:pt x="2281910" y="762"/>
                  </a:lnTo>
                  <a:lnTo>
                    <a:pt x="2289403" y="7238"/>
                  </a:lnTo>
                  <a:lnTo>
                    <a:pt x="2289403" y="8509"/>
                  </a:lnTo>
                  <a:lnTo>
                    <a:pt x="2289403" y="195072"/>
                  </a:lnTo>
                  <a:lnTo>
                    <a:pt x="2322937" y="165391"/>
                  </a:lnTo>
                  <a:lnTo>
                    <a:pt x="2359835" y="146835"/>
                  </a:lnTo>
                  <a:lnTo>
                    <a:pt x="2382240" y="142621"/>
                  </a:lnTo>
                  <a:lnTo>
                    <a:pt x="2390876" y="142621"/>
                  </a:lnTo>
                  <a:lnTo>
                    <a:pt x="2434096" y="149693"/>
                  </a:lnTo>
                  <a:lnTo>
                    <a:pt x="2466981" y="169973"/>
                  </a:lnTo>
                  <a:lnTo>
                    <a:pt x="2490127" y="200372"/>
                  </a:lnTo>
                  <a:lnTo>
                    <a:pt x="2504414" y="239395"/>
                  </a:lnTo>
                  <a:lnTo>
                    <a:pt x="2510611" y="284525"/>
                  </a:lnTo>
                  <a:lnTo>
                    <a:pt x="2511018" y="300482"/>
                  </a:lnTo>
                  <a:lnTo>
                    <a:pt x="2510496" y="319149"/>
                  </a:lnTo>
                  <a:lnTo>
                    <a:pt x="2502763" y="369316"/>
                  </a:lnTo>
                  <a:lnTo>
                    <a:pt x="2485815" y="409999"/>
                  </a:lnTo>
                  <a:lnTo>
                    <a:pt x="2459948" y="440293"/>
                  </a:lnTo>
                  <a:lnTo>
                    <a:pt x="2425488" y="459353"/>
                  </a:lnTo>
                  <a:lnTo>
                    <a:pt x="2382875" y="465836"/>
                  </a:lnTo>
                  <a:lnTo>
                    <a:pt x="2376065" y="465667"/>
                  </a:lnTo>
                  <a:lnTo>
                    <a:pt x="2334361" y="454025"/>
                  </a:lnTo>
                  <a:lnTo>
                    <a:pt x="2299261" y="427593"/>
                  </a:lnTo>
                  <a:lnTo>
                    <a:pt x="2286101" y="415036"/>
                  </a:lnTo>
                  <a:lnTo>
                    <a:pt x="2286101" y="453644"/>
                  </a:lnTo>
                  <a:lnTo>
                    <a:pt x="2286101" y="455168"/>
                  </a:lnTo>
                  <a:lnTo>
                    <a:pt x="2285847" y="456564"/>
                  </a:lnTo>
                  <a:lnTo>
                    <a:pt x="2285212" y="457581"/>
                  </a:lnTo>
                  <a:lnTo>
                    <a:pt x="2284450" y="458724"/>
                  </a:lnTo>
                  <a:lnTo>
                    <a:pt x="2283434" y="459613"/>
                  </a:lnTo>
                  <a:lnTo>
                    <a:pt x="2281910" y="460248"/>
                  </a:lnTo>
                  <a:lnTo>
                    <a:pt x="2280386" y="460883"/>
                  </a:lnTo>
                  <a:lnTo>
                    <a:pt x="2278481" y="461391"/>
                  </a:lnTo>
                  <a:lnTo>
                    <a:pt x="2276195" y="461772"/>
                  </a:lnTo>
                  <a:lnTo>
                    <a:pt x="2274036" y="462153"/>
                  </a:lnTo>
                  <a:lnTo>
                    <a:pt x="2271242" y="462280"/>
                  </a:lnTo>
                  <a:lnTo>
                    <a:pt x="2267940" y="462280"/>
                  </a:lnTo>
                  <a:lnTo>
                    <a:pt x="2264638" y="462280"/>
                  </a:lnTo>
                  <a:lnTo>
                    <a:pt x="2261844" y="462153"/>
                  </a:lnTo>
                  <a:lnTo>
                    <a:pt x="2259558" y="461772"/>
                  </a:lnTo>
                  <a:lnTo>
                    <a:pt x="2257272" y="461391"/>
                  </a:lnTo>
                  <a:lnTo>
                    <a:pt x="2255367" y="460883"/>
                  </a:lnTo>
                  <a:lnTo>
                    <a:pt x="2253970" y="460248"/>
                  </a:lnTo>
                  <a:lnTo>
                    <a:pt x="2252573" y="459613"/>
                  </a:lnTo>
                  <a:lnTo>
                    <a:pt x="2251557" y="458724"/>
                  </a:lnTo>
                  <a:lnTo>
                    <a:pt x="2251049" y="457581"/>
                  </a:lnTo>
                  <a:lnTo>
                    <a:pt x="2250414" y="456564"/>
                  </a:lnTo>
                  <a:lnTo>
                    <a:pt x="2250160" y="455168"/>
                  </a:lnTo>
                  <a:lnTo>
                    <a:pt x="2250160" y="453644"/>
                  </a:lnTo>
                  <a:lnTo>
                    <a:pt x="2250160" y="8509"/>
                  </a:lnTo>
                  <a:lnTo>
                    <a:pt x="2250160" y="7238"/>
                  </a:lnTo>
                  <a:lnTo>
                    <a:pt x="2250414" y="5969"/>
                  </a:lnTo>
                  <a:lnTo>
                    <a:pt x="2251049" y="4953"/>
                  </a:lnTo>
                  <a:lnTo>
                    <a:pt x="2251557" y="3810"/>
                  </a:lnTo>
                  <a:lnTo>
                    <a:pt x="2252573" y="2921"/>
                  </a:lnTo>
                  <a:lnTo>
                    <a:pt x="2254097" y="2159"/>
                  </a:lnTo>
                  <a:lnTo>
                    <a:pt x="2255621" y="1397"/>
                  </a:lnTo>
                  <a:lnTo>
                    <a:pt x="2257653" y="762"/>
                  </a:lnTo>
                  <a:lnTo>
                    <a:pt x="2260193" y="508"/>
                  </a:lnTo>
                  <a:lnTo>
                    <a:pt x="2262733" y="126"/>
                  </a:lnTo>
                  <a:lnTo>
                    <a:pt x="2265908" y="0"/>
                  </a:lnTo>
                  <a:lnTo>
                    <a:pt x="2269591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825182" y="1797049"/>
            <a:ext cx="9770745" cy="3469004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488950" marR="5080" indent="-476884" algn="just">
              <a:lnSpc>
                <a:spcPct val="92200"/>
              </a:lnSpc>
              <a:spcBef>
                <a:spcPts val="385"/>
              </a:spcBef>
              <a:buSzPct val="72727"/>
              <a:buFont typeface="Arial"/>
              <a:buChar char="▪"/>
              <a:tabLst>
                <a:tab pos="488950" algn="l"/>
              </a:tabLst>
            </a:pP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</a:t>
            </a:r>
            <a:r>
              <a:rPr sz="2750" spc="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barriers</a:t>
            </a:r>
            <a:r>
              <a:rPr sz="2750" spc="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sz="275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</a:t>
            </a:r>
            <a:r>
              <a:rPr sz="2750" spc="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protective</a:t>
            </a:r>
            <a:r>
              <a:rPr sz="275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equipments</a:t>
            </a:r>
            <a:r>
              <a:rPr sz="2750" spc="229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(PPE)</a:t>
            </a:r>
            <a:r>
              <a:rPr sz="2750" spc="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sz="2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worker</a:t>
            </a:r>
            <a:r>
              <a:rPr sz="275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Gloves,</a:t>
            </a:r>
            <a:r>
              <a:rPr sz="2750" spc="6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masks,</a:t>
            </a:r>
            <a:r>
              <a:rPr sz="2750" spc="-15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Goggles,</a:t>
            </a:r>
            <a:r>
              <a:rPr sz="2750" spc="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aprons,</a:t>
            </a:r>
            <a:r>
              <a:rPr sz="2750" spc="13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suits,</a:t>
            </a:r>
            <a:r>
              <a:rPr sz="2750" spc="195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</a:t>
            </a:r>
            <a:r>
              <a:rPr sz="2750" spc="11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1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breathing apparatuses</a:t>
            </a:r>
            <a:endParaRPr sz="275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1735"/>
              </a:spcBef>
              <a:buFont typeface="Arial"/>
              <a:buChar char="▪"/>
            </a:pPr>
            <a:endParaRPr sz="2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88950" indent="-476250" algn="just">
              <a:lnSpc>
                <a:spcPts val="4280"/>
              </a:lnSpc>
              <a:buSzPct val="53333"/>
              <a:buFont typeface="Arial"/>
              <a:buChar char="▪"/>
              <a:tabLst>
                <a:tab pos="488950" algn="l"/>
              </a:tabLst>
            </a:pP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Primary</a:t>
            </a:r>
            <a:r>
              <a:rPr sz="3750" spc="-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containment</a:t>
            </a:r>
            <a:r>
              <a:rPr sz="3750" spc="-1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85" lvl="1" indent="-476884" algn="just">
              <a:lnSpc>
                <a:spcPts val="4054"/>
              </a:lnSpc>
              <a:buSzPct val="53333"/>
              <a:buFont typeface="Arial"/>
              <a:buChar char="□"/>
              <a:tabLst>
                <a:tab pos="1099185" algn="l"/>
              </a:tabLst>
            </a:pPr>
            <a:r>
              <a:rPr sz="375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BSC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85" lvl="1" indent="-476884" algn="just">
              <a:lnSpc>
                <a:spcPts val="4275"/>
              </a:lnSpc>
              <a:buSzPct val="53333"/>
              <a:buFont typeface="Arial"/>
              <a:buChar char="□"/>
              <a:tabLst>
                <a:tab pos="1099185" algn="l"/>
              </a:tabLst>
            </a:pP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Sealed</a:t>
            </a:r>
            <a:r>
              <a:rPr sz="375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centrifuge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3664">
              <a:lnSpc>
                <a:spcPts val="1240"/>
              </a:lnSpc>
            </a:pPr>
            <a:fld id="{81D60167-4931-47E6-BA6A-407CBD079E47}" type="slidenum">
              <a:rPr spc="-50" dirty="0"/>
              <a:t>3</a:t>
            </a:fld>
            <a:endParaRPr spc="-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38173" y="961763"/>
            <a:ext cx="5081905" cy="634365"/>
            <a:chOff x="838173" y="961763"/>
            <a:chExt cx="5081905" cy="6343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8173" y="961763"/>
              <a:ext cx="5081694" cy="63374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3446" y="975360"/>
              <a:ext cx="5025256" cy="57924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42752" y="1281747"/>
              <a:ext cx="158750" cy="129031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71152" y="1281747"/>
              <a:ext cx="158750" cy="129031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07472" y="1226629"/>
              <a:ext cx="192912" cy="17627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817242" y="1150747"/>
              <a:ext cx="203835" cy="254000"/>
            </a:xfrm>
            <a:custGeom>
              <a:avLst/>
              <a:gdLst/>
              <a:ahLst/>
              <a:cxnLst/>
              <a:rect l="l" t="t" r="r" b="b"/>
              <a:pathLst>
                <a:path w="203835" h="254000">
                  <a:moveTo>
                    <a:pt x="102362" y="0"/>
                  </a:moveTo>
                  <a:lnTo>
                    <a:pt x="56133" y="9525"/>
                  </a:lnTo>
                  <a:lnTo>
                    <a:pt x="24383" y="36194"/>
                  </a:lnTo>
                  <a:lnTo>
                    <a:pt x="5968" y="76326"/>
                  </a:lnTo>
                  <a:lnTo>
                    <a:pt x="0" y="126111"/>
                  </a:lnTo>
                  <a:lnTo>
                    <a:pt x="309" y="138878"/>
                  </a:lnTo>
                  <a:lnTo>
                    <a:pt x="7854" y="186469"/>
                  </a:lnTo>
                  <a:lnTo>
                    <a:pt x="27771" y="224264"/>
                  </a:lnTo>
                  <a:lnTo>
                    <a:pt x="62908" y="248213"/>
                  </a:lnTo>
                  <a:lnTo>
                    <a:pt x="101092" y="254000"/>
                  </a:lnTo>
                  <a:lnTo>
                    <a:pt x="113994" y="253384"/>
                  </a:lnTo>
                  <a:lnTo>
                    <a:pt x="156604" y="239131"/>
                  </a:lnTo>
                  <a:lnTo>
                    <a:pt x="184983" y="209147"/>
                  </a:lnTo>
                  <a:lnTo>
                    <a:pt x="200132" y="166195"/>
                  </a:lnTo>
                  <a:lnTo>
                    <a:pt x="203454" y="127762"/>
                  </a:lnTo>
                  <a:lnTo>
                    <a:pt x="203144" y="115216"/>
                  </a:lnTo>
                  <a:lnTo>
                    <a:pt x="195617" y="68056"/>
                  </a:lnTo>
                  <a:lnTo>
                    <a:pt x="175702" y="30095"/>
                  </a:lnTo>
                  <a:lnTo>
                    <a:pt x="140616" y="5840"/>
                  </a:lnTo>
                  <a:lnTo>
                    <a:pt x="102362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67312" y="1145349"/>
              <a:ext cx="191135" cy="11061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2523744" y="1150112"/>
              <a:ext cx="180975" cy="255904"/>
            </a:xfrm>
            <a:custGeom>
              <a:avLst/>
              <a:gdLst/>
              <a:ahLst/>
              <a:cxnLst/>
              <a:rect l="l" t="t" r="r" b="b"/>
              <a:pathLst>
                <a:path w="180975" h="255905">
                  <a:moveTo>
                    <a:pt x="84962" y="0"/>
                  </a:moveTo>
                  <a:lnTo>
                    <a:pt x="45974" y="10922"/>
                  </a:lnTo>
                  <a:lnTo>
                    <a:pt x="19557" y="39624"/>
                  </a:lnTo>
                  <a:lnTo>
                    <a:pt x="4699" y="79883"/>
                  </a:lnTo>
                  <a:lnTo>
                    <a:pt x="0" y="125475"/>
                  </a:lnTo>
                  <a:lnTo>
                    <a:pt x="259" y="137767"/>
                  </a:lnTo>
                  <a:lnTo>
                    <a:pt x="6346" y="185120"/>
                  </a:lnTo>
                  <a:lnTo>
                    <a:pt x="22744" y="224156"/>
                  </a:lnTo>
                  <a:lnTo>
                    <a:pt x="51403" y="249689"/>
                  </a:lnTo>
                  <a:lnTo>
                    <a:pt x="82550" y="255904"/>
                  </a:lnTo>
                  <a:lnTo>
                    <a:pt x="90550" y="255904"/>
                  </a:lnTo>
                  <a:lnTo>
                    <a:pt x="128778" y="241680"/>
                  </a:lnTo>
                  <a:lnTo>
                    <a:pt x="159896" y="215636"/>
                  </a:lnTo>
                  <a:lnTo>
                    <a:pt x="180720" y="192150"/>
                  </a:lnTo>
                  <a:lnTo>
                    <a:pt x="180720" y="61722"/>
                  </a:lnTo>
                  <a:lnTo>
                    <a:pt x="144537" y="24663"/>
                  </a:lnTo>
                  <a:lnTo>
                    <a:pt x="109489" y="3937"/>
                  </a:lnTo>
                  <a:lnTo>
                    <a:pt x="84962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04925" y="1145349"/>
              <a:ext cx="191122" cy="11061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167409" y="1116457"/>
              <a:ext cx="4711700" cy="438150"/>
            </a:xfrm>
            <a:custGeom>
              <a:avLst/>
              <a:gdLst/>
              <a:ahLst/>
              <a:cxnLst/>
              <a:rect l="l" t="t" r="r" b="b"/>
              <a:pathLst>
                <a:path w="4711700" h="438150">
                  <a:moveTo>
                    <a:pt x="3850233" y="3555"/>
                  </a:moveTo>
                  <a:lnTo>
                    <a:pt x="3854297" y="3555"/>
                  </a:lnTo>
                  <a:lnTo>
                    <a:pt x="3857472" y="3809"/>
                  </a:lnTo>
                  <a:lnTo>
                    <a:pt x="3860012" y="4063"/>
                  </a:lnTo>
                  <a:lnTo>
                    <a:pt x="3862552" y="4444"/>
                  </a:lnTo>
                  <a:lnTo>
                    <a:pt x="3864584" y="4952"/>
                  </a:lnTo>
                  <a:lnTo>
                    <a:pt x="3865981" y="5714"/>
                  </a:lnTo>
                  <a:lnTo>
                    <a:pt x="3867378" y="6476"/>
                  </a:lnTo>
                  <a:lnTo>
                    <a:pt x="3868394" y="7492"/>
                  </a:lnTo>
                  <a:lnTo>
                    <a:pt x="3869156" y="8508"/>
                  </a:lnTo>
                  <a:lnTo>
                    <a:pt x="3869791" y="9651"/>
                  </a:lnTo>
                  <a:lnTo>
                    <a:pt x="3870045" y="10794"/>
                  </a:lnTo>
                  <a:lnTo>
                    <a:pt x="3870045" y="12191"/>
                  </a:lnTo>
                  <a:lnTo>
                    <a:pt x="3870045" y="311022"/>
                  </a:lnTo>
                  <a:lnTo>
                    <a:pt x="3870045" y="312292"/>
                  </a:lnTo>
                  <a:lnTo>
                    <a:pt x="3869791" y="313563"/>
                  </a:lnTo>
                  <a:lnTo>
                    <a:pt x="3869156" y="314705"/>
                  </a:lnTo>
                  <a:lnTo>
                    <a:pt x="3868394" y="315721"/>
                  </a:lnTo>
                  <a:lnTo>
                    <a:pt x="3867378" y="316610"/>
                  </a:lnTo>
                  <a:lnTo>
                    <a:pt x="3865981" y="317245"/>
                  </a:lnTo>
                  <a:lnTo>
                    <a:pt x="3864584" y="318007"/>
                  </a:lnTo>
                  <a:lnTo>
                    <a:pt x="3862552" y="318515"/>
                  </a:lnTo>
                  <a:lnTo>
                    <a:pt x="3860012" y="318896"/>
                  </a:lnTo>
                  <a:lnTo>
                    <a:pt x="3857472" y="319404"/>
                  </a:lnTo>
                  <a:lnTo>
                    <a:pt x="3854297" y="319658"/>
                  </a:lnTo>
                  <a:lnTo>
                    <a:pt x="3850233" y="319658"/>
                  </a:lnTo>
                  <a:lnTo>
                    <a:pt x="3846550" y="319658"/>
                  </a:lnTo>
                  <a:lnTo>
                    <a:pt x="3843375" y="319404"/>
                  </a:lnTo>
                  <a:lnTo>
                    <a:pt x="3840835" y="318896"/>
                  </a:lnTo>
                  <a:lnTo>
                    <a:pt x="3838295" y="318515"/>
                  </a:lnTo>
                  <a:lnTo>
                    <a:pt x="3836263" y="318007"/>
                  </a:lnTo>
                  <a:lnTo>
                    <a:pt x="3834739" y="317245"/>
                  </a:lnTo>
                  <a:lnTo>
                    <a:pt x="3833215" y="316610"/>
                  </a:lnTo>
                  <a:lnTo>
                    <a:pt x="3832199" y="315721"/>
                  </a:lnTo>
                  <a:lnTo>
                    <a:pt x="3831691" y="314705"/>
                  </a:lnTo>
                  <a:lnTo>
                    <a:pt x="3831056" y="313563"/>
                  </a:lnTo>
                  <a:lnTo>
                    <a:pt x="3830802" y="312292"/>
                  </a:lnTo>
                  <a:lnTo>
                    <a:pt x="3830802" y="311022"/>
                  </a:lnTo>
                  <a:lnTo>
                    <a:pt x="3830802" y="12191"/>
                  </a:lnTo>
                  <a:lnTo>
                    <a:pt x="3830802" y="10794"/>
                  </a:lnTo>
                  <a:lnTo>
                    <a:pt x="3831056" y="9651"/>
                  </a:lnTo>
                  <a:lnTo>
                    <a:pt x="3831691" y="8508"/>
                  </a:lnTo>
                  <a:lnTo>
                    <a:pt x="3832199" y="7492"/>
                  </a:lnTo>
                  <a:lnTo>
                    <a:pt x="3833215" y="6476"/>
                  </a:lnTo>
                  <a:lnTo>
                    <a:pt x="3834739" y="5714"/>
                  </a:lnTo>
                  <a:lnTo>
                    <a:pt x="3836263" y="4952"/>
                  </a:lnTo>
                  <a:lnTo>
                    <a:pt x="3838295" y="4444"/>
                  </a:lnTo>
                  <a:lnTo>
                    <a:pt x="3840835" y="4063"/>
                  </a:lnTo>
                  <a:lnTo>
                    <a:pt x="3843375" y="3809"/>
                  </a:lnTo>
                  <a:lnTo>
                    <a:pt x="3846550" y="3555"/>
                  </a:lnTo>
                  <a:lnTo>
                    <a:pt x="3850233" y="3555"/>
                  </a:lnTo>
                  <a:close/>
                </a:path>
                <a:path w="4711700" h="438150">
                  <a:moveTo>
                    <a:pt x="2207869" y="3555"/>
                  </a:moveTo>
                  <a:lnTo>
                    <a:pt x="2212695" y="3555"/>
                  </a:lnTo>
                  <a:lnTo>
                    <a:pt x="2216505" y="3809"/>
                  </a:lnTo>
                  <a:lnTo>
                    <a:pt x="2219426" y="4063"/>
                  </a:lnTo>
                  <a:lnTo>
                    <a:pt x="2222220" y="4444"/>
                  </a:lnTo>
                  <a:lnTo>
                    <a:pt x="2224506" y="4952"/>
                  </a:lnTo>
                  <a:lnTo>
                    <a:pt x="2226157" y="5587"/>
                  </a:lnTo>
                  <a:lnTo>
                    <a:pt x="2227808" y="6222"/>
                  </a:lnTo>
                  <a:lnTo>
                    <a:pt x="2325344" y="273050"/>
                  </a:lnTo>
                  <a:lnTo>
                    <a:pt x="2326741" y="273050"/>
                  </a:lnTo>
                  <a:lnTo>
                    <a:pt x="2418435" y="12191"/>
                  </a:lnTo>
                  <a:lnTo>
                    <a:pt x="2419578" y="9143"/>
                  </a:lnTo>
                  <a:lnTo>
                    <a:pt x="2421102" y="7112"/>
                  </a:lnTo>
                  <a:lnTo>
                    <a:pt x="2423007" y="6095"/>
                  </a:lnTo>
                  <a:lnTo>
                    <a:pt x="2424785" y="5079"/>
                  </a:lnTo>
                  <a:lnTo>
                    <a:pt x="2427325" y="4444"/>
                  </a:lnTo>
                  <a:lnTo>
                    <a:pt x="2430373" y="4063"/>
                  </a:lnTo>
                  <a:lnTo>
                    <a:pt x="2433421" y="3809"/>
                  </a:lnTo>
                  <a:lnTo>
                    <a:pt x="2437231" y="3555"/>
                  </a:lnTo>
                  <a:lnTo>
                    <a:pt x="2441676" y="3555"/>
                  </a:lnTo>
                  <a:lnTo>
                    <a:pt x="2445740" y="3555"/>
                  </a:lnTo>
                  <a:lnTo>
                    <a:pt x="2458186" y="6603"/>
                  </a:lnTo>
                  <a:lnTo>
                    <a:pt x="2459456" y="7619"/>
                  </a:lnTo>
                  <a:lnTo>
                    <a:pt x="2460091" y="9143"/>
                  </a:lnTo>
                  <a:lnTo>
                    <a:pt x="2460091" y="11048"/>
                  </a:lnTo>
                  <a:lnTo>
                    <a:pt x="2460091" y="12953"/>
                  </a:lnTo>
                  <a:lnTo>
                    <a:pt x="2459583" y="15239"/>
                  </a:lnTo>
                  <a:lnTo>
                    <a:pt x="2458440" y="18160"/>
                  </a:lnTo>
                  <a:lnTo>
                    <a:pt x="2346807" y="317626"/>
                  </a:lnTo>
                  <a:lnTo>
                    <a:pt x="2305278" y="429513"/>
                  </a:lnTo>
                  <a:lnTo>
                    <a:pt x="2289149" y="438150"/>
                  </a:lnTo>
                  <a:lnTo>
                    <a:pt x="2281402" y="438150"/>
                  </a:lnTo>
                  <a:lnTo>
                    <a:pt x="2277465" y="438150"/>
                  </a:lnTo>
                  <a:lnTo>
                    <a:pt x="2265400" y="434975"/>
                  </a:lnTo>
                  <a:lnTo>
                    <a:pt x="2264003" y="433831"/>
                  </a:lnTo>
                  <a:lnTo>
                    <a:pt x="2263241" y="432307"/>
                  </a:lnTo>
                  <a:lnTo>
                    <a:pt x="2262987" y="430402"/>
                  </a:lnTo>
                  <a:lnTo>
                    <a:pt x="2262733" y="428497"/>
                  </a:lnTo>
                  <a:lnTo>
                    <a:pt x="2263241" y="426212"/>
                  </a:lnTo>
                  <a:lnTo>
                    <a:pt x="2264257" y="423671"/>
                  </a:lnTo>
                  <a:lnTo>
                    <a:pt x="2306548" y="317626"/>
                  </a:lnTo>
                  <a:lnTo>
                    <a:pt x="2304770" y="316991"/>
                  </a:lnTo>
                  <a:lnTo>
                    <a:pt x="2303246" y="315848"/>
                  </a:lnTo>
                  <a:lnTo>
                    <a:pt x="2301976" y="314325"/>
                  </a:lnTo>
                  <a:lnTo>
                    <a:pt x="2300579" y="312800"/>
                  </a:lnTo>
                  <a:lnTo>
                    <a:pt x="2299690" y="311276"/>
                  </a:lnTo>
                  <a:lnTo>
                    <a:pt x="2299309" y="309752"/>
                  </a:lnTo>
                  <a:lnTo>
                    <a:pt x="2190597" y="18160"/>
                  </a:lnTo>
                  <a:lnTo>
                    <a:pt x="2189581" y="14985"/>
                  </a:lnTo>
                  <a:lnTo>
                    <a:pt x="2188946" y="12572"/>
                  </a:lnTo>
                  <a:lnTo>
                    <a:pt x="2188946" y="10667"/>
                  </a:lnTo>
                  <a:lnTo>
                    <a:pt x="2188946" y="8762"/>
                  </a:lnTo>
                  <a:lnTo>
                    <a:pt x="2189581" y="7365"/>
                  </a:lnTo>
                  <a:lnTo>
                    <a:pt x="2190851" y="6222"/>
                  </a:lnTo>
                  <a:lnTo>
                    <a:pt x="2191994" y="5079"/>
                  </a:lnTo>
                  <a:lnTo>
                    <a:pt x="2194026" y="4444"/>
                  </a:lnTo>
                  <a:lnTo>
                    <a:pt x="2196820" y="4063"/>
                  </a:lnTo>
                  <a:lnTo>
                    <a:pt x="2199487" y="3809"/>
                  </a:lnTo>
                  <a:lnTo>
                    <a:pt x="2203170" y="3555"/>
                  </a:lnTo>
                  <a:lnTo>
                    <a:pt x="2207869" y="3555"/>
                  </a:lnTo>
                  <a:close/>
                </a:path>
                <a:path w="4711700" h="438150">
                  <a:moveTo>
                    <a:pt x="4620869" y="0"/>
                  </a:moveTo>
                  <a:lnTo>
                    <a:pt x="4628362" y="0"/>
                  </a:lnTo>
                  <a:lnTo>
                    <a:pt x="4635728" y="507"/>
                  </a:lnTo>
                  <a:lnTo>
                    <a:pt x="4643094" y="1777"/>
                  </a:lnTo>
                  <a:lnTo>
                    <a:pt x="4650460" y="3047"/>
                  </a:lnTo>
                  <a:lnTo>
                    <a:pt x="4657191" y="4571"/>
                  </a:lnTo>
                  <a:lnTo>
                    <a:pt x="4663287" y="6603"/>
                  </a:lnTo>
                  <a:lnTo>
                    <a:pt x="4669383" y="8508"/>
                  </a:lnTo>
                  <a:lnTo>
                    <a:pt x="4693640" y="23621"/>
                  </a:lnTo>
                  <a:lnTo>
                    <a:pt x="4694402" y="24764"/>
                  </a:lnTo>
                  <a:lnTo>
                    <a:pt x="4695037" y="26034"/>
                  </a:lnTo>
                  <a:lnTo>
                    <a:pt x="4695291" y="27304"/>
                  </a:lnTo>
                  <a:lnTo>
                    <a:pt x="4695672" y="28701"/>
                  </a:lnTo>
                  <a:lnTo>
                    <a:pt x="4695926" y="30225"/>
                  </a:lnTo>
                  <a:lnTo>
                    <a:pt x="4696180" y="32130"/>
                  </a:lnTo>
                  <a:lnTo>
                    <a:pt x="4696307" y="34035"/>
                  </a:lnTo>
                  <a:lnTo>
                    <a:pt x="4696434" y="36321"/>
                  </a:lnTo>
                  <a:lnTo>
                    <a:pt x="4696434" y="38862"/>
                  </a:lnTo>
                  <a:lnTo>
                    <a:pt x="4696434" y="41528"/>
                  </a:lnTo>
                  <a:lnTo>
                    <a:pt x="4696307" y="43941"/>
                  </a:lnTo>
                  <a:lnTo>
                    <a:pt x="4695926" y="45973"/>
                  </a:lnTo>
                  <a:lnTo>
                    <a:pt x="4695672" y="48132"/>
                  </a:lnTo>
                  <a:lnTo>
                    <a:pt x="4691989" y="54990"/>
                  </a:lnTo>
                  <a:lnTo>
                    <a:pt x="4690973" y="55752"/>
                  </a:lnTo>
                  <a:lnTo>
                    <a:pt x="4689830" y="56133"/>
                  </a:lnTo>
                  <a:lnTo>
                    <a:pt x="4688560" y="56133"/>
                  </a:lnTo>
                  <a:lnTo>
                    <a:pt x="4686782" y="56133"/>
                  </a:lnTo>
                  <a:lnTo>
                    <a:pt x="4684115" y="54863"/>
                  </a:lnTo>
                  <a:lnTo>
                    <a:pt x="4680559" y="52450"/>
                  </a:lnTo>
                  <a:lnTo>
                    <a:pt x="4677130" y="50037"/>
                  </a:lnTo>
                  <a:lnTo>
                    <a:pt x="4672431" y="47370"/>
                  </a:lnTo>
                  <a:lnTo>
                    <a:pt x="4666716" y="44576"/>
                  </a:lnTo>
                  <a:lnTo>
                    <a:pt x="4661001" y="41655"/>
                  </a:lnTo>
                  <a:lnTo>
                    <a:pt x="4654143" y="38988"/>
                  </a:lnTo>
                  <a:lnTo>
                    <a:pt x="4618837" y="33019"/>
                  </a:lnTo>
                  <a:lnTo>
                    <a:pt x="4611340" y="33236"/>
                  </a:lnTo>
                  <a:lnTo>
                    <a:pt x="4572355" y="46862"/>
                  </a:lnTo>
                  <a:lnTo>
                    <a:pt x="4567275" y="51307"/>
                  </a:lnTo>
                  <a:lnTo>
                    <a:pt x="4563465" y="56387"/>
                  </a:lnTo>
                  <a:lnTo>
                    <a:pt x="4560925" y="62356"/>
                  </a:lnTo>
                  <a:lnTo>
                    <a:pt x="4558385" y="68325"/>
                  </a:lnTo>
                  <a:lnTo>
                    <a:pt x="4557115" y="74802"/>
                  </a:lnTo>
                  <a:lnTo>
                    <a:pt x="4557115" y="81914"/>
                  </a:lnTo>
                  <a:lnTo>
                    <a:pt x="4557115" y="91566"/>
                  </a:lnTo>
                  <a:lnTo>
                    <a:pt x="4581245" y="123443"/>
                  </a:lnTo>
                  <a:lnTo>
                    <a:pt x="4620012" y="141938"/>
                  </a:lnTo>
                  <a:lnTo>
                    <a:pt x="4627084" y="144738"/>
                  </a:lnTo>
                  <a:lnTo>
                    <a:pt x="4634204" y="147573"/>
                  </a:lnTo>
                  <a:lnTo>
                    <a:pt x="4641395" y="150427"/>
                  </a:lnTo>
                  <a:lnTo>
                    <a:pt x="4648492" y="153447"/>
                  </a:lnTo>
                  <a:lnTo>
                    <a:pt x="4687163" y="176275"/>
                  </a:lnTo>
                  <a:lnTo>
                    <a:pt x="4709658" y="213995"/>
                  </a:lnTo>
                  <a:lnTo>
                    <a:pt x="4711293" y="231393"/>
                  </a:lnTo>
                  <a:lnTo>
                    <a:pt x="4710795" y="241871"/>
                  </a:lnTo>
                  <a:lnTo>
                    <a:pt x="4693783" y="285638"/>
                  </a:lnTo>
                  <a:lnTo>
                    <a:pt x="4655489" y="313493"/>
                  </a:lnTo>
                  <a:lnTo>
                    <a:pt x="4612523" y="322832"/>
                  </a:lnTo>
                  <a:lnTo>
                    <a:pt x="4600422" y="323214"/>
                  </a:lnTo>
                  <a:lnTo>
                    <a:pt x="4592729" y="323070"/>
                  </a:lnTo>
                  <a:lnTo>
                    <a:pt x="4551706" y="316283"/>
                  </a:lnTo>
                  <a:lnTo>
                    <a:pt x="4515459" y="298830"/>
                  </a:lnTo>
                  <a:lnTo>
                    <a:pt x="4510252" y="290575"/>
                  </a:lnTo>
                  <a:lnTo>
                    <a:pt x="4509109" y="287273"/>
                  </a:lnTo>
                  <a:lnTo>
                    <a:pt x="4508601" y="282828"/>
                  </a:lnTo>
                  <a:lnTo>
                    <a:pt x="4508601" y="277367"/>
                  </a:lnTo>
                  <a:lnTo>
                    <a:pt x="4508601" y="274446"/>
                  </a:lnTo>
                  <a:lnTo>
                    <a:pt x="4515840" y="259460"/>
                  </a:lnTo>
                  <a:lnTo>
                    <a:pt x="4517110" y="259460"/>
                  </a:lnTo>
                  <a:lnTo>
                    <a:pt x="4519650" y="259460"/>
                  </a:lnTo>
                  <a:lnTo>
                    <a:pt x="4523079" y="260984"/>
                  </a:lnTo>
                  <a:lnTo>
                    <a:pt x="4527778" y="264159"/>
                  </a:lnTo>
                  <a:lnTo>
                    <a:pt x="4532350" y="267207"/>
                  </a:lnTo>
                  <a:lnTo>
                    <a:pt x="4569815" y="284225"/>
                  </a:lnTo>
                  <a:lnTo>
                    <a:pt x="4602962" y="288925"/>
                  </a:lnTo>
                  <a:lnTo>
                    <a:pt x="4610415" y="288712"/>
                  </a:lnTo>
                  <a:lnTo>
                    <a:pt x="4652492" y="275716"/>
                  </a:lnTo>
                  <a:lnTo>
                    <a:pt x="4672050" y="243712"/>
                  </a:lnTo>
                  <a:lnTo>
                    <a:pt x="4672050" y="234441"/>
                  </a:lnTo>
                  <a:lnTo>
                    <a:pt x="4672050" y="225170"/>
                  </a:lnTo>
                  <a:lnTo>
                    <a:pt x="4669891" y="217296"/>
                  </a:lnTo>
                  <a:lnTo>
                    <a:pt x="4665446" y="210946"/>
                  </a:lnTo>
                  <a:lnTo>
                    <a:pt x="4661001" y="204596"/>
                  </a:lnTo>
                  <a:lnTo>
                    <a:pt x="4623663" y="181737"/>
                  </a:lnTo>
                  <a:lnTo>
                    <a:pt x="4602714" y="173396"/>
                  </a:lnTo>
                  <a:lnTo>
                    <a:pt x="4595596" y="170560"/>
                  </a:lnTo>
                  <a:lnTo>
                    <a:pt x="4560862" y="154168"/>
                  </a:lnTo>
                  <a:lnTo>
                    <a:pt x="4529322" y="123914"/>
                  </a:lnTo>
                  <a:lnTo>
                    <a:pt x="4519142" y="83819"/>
                  </a:lnTo>
                  <a:lnTo>
                    <a:pt x="4519521" y="76110"/>
                  </a:lnTo>
                  <a:lnTo>
                    <a:pt x="4532636" y="39068"/>
                  </a:lnTo>
                  <a:lnTo>
                    <a:pt x="4565884" y="11146"/>
                  </a:lnTo>
                  <a:lnTo>
                    <a:pt x="4608082" y="452"/>
                  </a:lnTo>
                  <a:lnTo>
                    <a:pt x="4620869" y="0"/>
                  </a:lnTo>
                  <a:close/>
                </a:path>
                <a:path w="4711700" h="438150">
                  <a:moveTo>
                    <a:pt x="4437100" y="0"/>
                  </a:moveTo>
                  <a:lnTo>
                    <a:pt x="4440021" y="0"/>
                  </a:lnTo>
                  <a:lnTo>
                    <a:pt x="4443323" y="126"/>
                  </a:lnTo>
                  <a:lnTo>
                    <a:pt x="4447006" y="507"/>
                  </a:lnTo>
                  <a:lnTo>
                    <a:pt x="4450816" y="762"/>
                  </a:lnTo>
                  <a:lnTo>
                    <a:pt x="4470628" y="5460"/>
                  </a:lnTo>
                  <a:lnTo>
                    <a:pt x="4474057" y="6603"/>
                  </a:lnTo>
                  <a:lnTo>
                    <a:pt x="4476343" y="7746"/>
                  </a:lnTo>
                  <a:lnTo>
                    <a:pt x="4477740" y="8762"/>
                  </a:lnTo>
                  <a:lnTo>
                    <a:pt x="4479010" y="9651"/>
                  </a:lnTo>
                  <a:lnTo>
                    <a:pt x="4482185" y="19303"/>
                  </a:lnTo>
                  <a:lnTo>
                    <a:pt x="4482312" y="21335"/>
                  </a:lnTo>
                  <a:lnTo>
                    <a:pt x="4482312" y="24002"/>
                  </a:lnTo>
                  <a:lnTo>
                    <a:pt x="4482312" y="27304"/>
                  </a:lnTo>
                  <a:lnTo>
                    <a:pt x="4482312" y="30606"/>
                  </a:lnTo>
                  <a:lnTo>
                    <a:pt x="4482185" y="33527"/>
                  </a:lnTo>
                  <a:lnTo>
                    <a:pt x="4477105" y="45846"/>
                  </a:lnTo>
                  <a:lnTo>
                    <a:pt x="4475708" y="45846"/>
                  </a:lnTo>
                  <a:lnTo>
                    <a:pt x="4473803" y="45846"/>
                  </a:lnTo>
                  <a:lnTo>
                    <a:pt x="4471390" y="45338"/>
                  </a:lnTo>
                  <a:lnTo>
                    <a:pt x="4468850" y="44322"/>
                  </a:lnTo>
                  <a:lnTo>
                    <a:pt x="4466183" y="43433"/>
                  </a:lnTo>
                  <a:lnTo>
                    <a:pt x="4463135" y="42290"/>
                  </a:lnTo>
                  <a:lnTo>
                    <a:pt x="4459579" y="41275"/>
                  </a:lnTo>
                  <a:lnTo>
                    <a:pt x="4456023" y="40131"/>
                  </a:lnTo>
                  <a:lnTo>
                    <a:pt x="4452213" y="39115"/>
                  </a:lnTo>
                  <a:lnTo>
                    <a:pt x="4448022" y="38100"/>
                  </a:lnTo>
                  <a:lnTo>
                    <a:pt x="4443831" y="37083"/>
                  </a:lnTo>
                  <a:lnTo>
                    <a:pt x="4439259" y="36575"/>
                  </a:lnTo>
                  <a:lnTo>
                    <a:pt x="4434179" y="36575"/>
                  </a:lnTo>
                  <a:lnTo>
                    <a:pt x="4428210" y="36575"/>
                  </a:lnTo>
                  <a:lnTo>
                    <a:pt x="4393880" y="57177"/>
                  </a:lnTo>
                  <a:lnTo>
                    <a:pt x="4367885" y="90376"/>
                  </a:lnTo>
                  <a:lnTo>
                    <a:pt x="4355820" y="108965"/>
                  </a:lnTo>
                  <a:lnTo>
                    <a:pt x="4355820" y="311022"/>
                  </a:lnTo>
                  <a:lnTo>
                    <a:pt x="4355820" y="312292"/>
                  </a:lnTo>
                  <a:lnTo>
                    <a:pt x="4351756" y="317245"/>
                  </a:lnTo>
                  <a:lnTo>
                    <a:pt x="4350359" y="318007"/>
                  </a:lnTo>
                  <a:lnTo>
                    <a:pt x="4348327" y="318515"/>
                  </a:lnTo>
                  <a:lnTo>
                    <a:pt x="4345787" y="318896"/>
                  </a:lnTo>
                  <a:lnTo>
                    <a:pt x="4343247" y="319404"/>
                  </a:lnTo>
                  <a:lnTo>
                    <a:pt x="4340072" y="319658"/>
                  </a:lnTo>
                  <a:lnTo>
                    <a:pt x="4336008" y="319658"/>
                  </a:lnTo>
                  <a:lnTo>
                    <a:pt x="4332325" y="319658"/>
                  </a:lnTo>
                  <a:lnTo>
                    <a:pt x="4329150" y="319404"/>
                  </a:lnTo>
                  <a:lnTo>
                    <a:pt x="4326610" y="318896"/>
                  </a:lnTo>
                  <a:lnTo>
                    <a:pt x="4324070" y="318515"/>
                  </a:lnTo>
                  <a:lnTo>
                    <a:pt x="4322038" y="318007"/>
                  </a:lnTo>
                  <a:lnTo>
                    <a:pt x="4320514" y="317245"/>
                  </a:lnTo>
                  <a:lnTo>
                    <a:pt x="4318990" y="316610"/>
                  </a:lnTo>
                  <a:lnTo>
                    <a:pt x="4317974" y="315721"/>
                  </a:lnTo>
                  <a:lnTo>
                    <a:pt x="4317466" y="314705"/>
                  </a:lnTo>
                  <a:lnTo>
                    <a:pt x="4316831" y="313563"/>
                  </a:lnTo>
                  <a:lnTo>
                    <a:pt x="4316577" y="312292"/>
                  </a:lnTo>
                  <a:lnTo>
                    <a:pt x="4316577" y="311022"/>
                  </a:lnTo>
                  <a:lnTo>
                    <a:pt x="4316577" y="12191"/>
                  </a:lnTo>
                  <a:lnTo>
                    <a:pt x="4316577" y="10794"/>
                  </a:lnTo>
                  <a:lnTo>
                    <a:pt x="4316831" y="9651"/>
                  </a:lnTo>
                  <a:lnTo>
                    <a:pt x="4317466" y="8508"/>
                  </a:lnTo>
                  <a:lnTo>
                    <a:pt x="4317974" y="7492"/>
                  </a:lnTo>
                  <a:lnTo>
                    <a:pt x="4318990" y="6476"/>
                  </a:lnTo>
                  <a:lnTo>
                    <a:pt x="4320514" y="5714"/>
                  </a:lnTo>
                  <a:lnTo>
                    <a:pt x="4322038" y="4952"/>
                  </a:lnTo>
                  <a:lnTo>
                    <a:pt x="4324070" y="4444"/>
                  </a:lnTo>
                  <a:lnTo>
                    <a:pt x="4326356" y="4063"/>
                  </a:lnTo>
                  <a:lnTo>
                    <a:pt x="4328642" y="3809"/>
                  </a:lnTo>
                  <a:lnTo>
                    <a:pt x="4331690" y="3555"/>
                  </a:lnTo>
                  <a:lnTo>
                    <a:pt x="4335373" y="3555"/>
                  </a:lnTo>
                  <a:lnTo>
                    <a:pt x="4339183" y="3555"/>
                  </a:lnTo>
                  <a:lnTo>
                    <a:pt x="4350232" y="5714"/>
                  </a:lnTo>
                  <a:lnTo>
                    <a:pt x="4351629" y="6476"/>
                  </a:lnTo>
                  <a:lnTo>
                    <a:pt x="4352518" y="7492"/>
                  </a:lnTo>
                  <a:lnTo>
                    <a:pt x="4353026" y="8508"/>
                  </a:lnTo>
                  <a:lnTo>
                    <a:pt x="4353661" y="9651"/>
                  </a:lnTo>
                  <a:lnTo>
                    <a:pt x="4353915" y="10794"/>
                  </a:lnTo>
                  <a:lnTo>
                    <a:pt x="4353915" y="12191"/>
                  </a:lnTo>
                  <a:lnTo>
                    <a:pt x="4353915" y="59435"/>
                  </a:lnTo>
                  <a:lnTo>
                    <a:pt x="4377664" y="28955"/>
                  </a:lnTo>
                  <a:lnTo>
                    <a:pt x="4411573" y="3809"/>
                  </a:lnTo>
                  <a:lnTo>
                    <a:pt x="4430496" y="0"/>
                  </a:lnTo>
                  <a:lnTo>
                    <a:pt x="4437100" y="0"/>
                  </a:lnTo>
                  <a:close/>
                </a:path>
                <a:path w="4711700" h="438150">
                  <a:moveTo>
                    <a:pt x="4100804" y="0"/>
                  </a:moveTo>
                  <a:lnTo>
                    <a:pt x="4145685" y="6268"/>
                  </a:lnTo>
                  <a:lnTo>
                    <a:pt x="4179909" y="24336"/>
                  </a:lnTo>
                  <a:lnTo>
                    <a:pt x="4210659" y="61912"/>
                  </a:lnTo>
                  <a:lnTo>
                    <a:pt x="4222897" y="98208"/>
                  </a:lnTo>
                  <a:lnTo>
                    <a:pt x="4226915" y="138302"/>
                  </a:lnTo>
                  <a:lnTo>
                    <a:pt x="4226915" y="146303"/>
                  </a:lnTo>
                  <a:lnTo>
                    <a:pt x="4226915" y="154177"/>
                  </a:lnTo>
                  <a:lnTo>
                    <a:pt x="4224756" y="159638"/>
                  </a:lnTo>
                  <a:lnTo>
                    <a:pt x="4220692" y="162559"/>
                  </a:lnTo>
                  <a:lnTo>
                    <a:pt x="4216501" y="165607"/>
                  </a:lnTo>
                  <a:lnTo>
                    <a:pt x="4212437" y="167004"/>
                  </a:lnTo>
                  <a:lnTo>
                    <a:pt x="4208373" y="167004"/>
                  </a:lnTo>
                  <a:lnTo>
                    <a:pt x="4004665" y="167004"/>
                  </a:lnTo>
                  <a:lnTo>
                    <a:pt x="4007719" y="205724"/>
                  </a:lnTo>
                  <a:lnTo>
                    <a:pt x="4022324" y="247247"/>
                  </a:lnTo>
                  <a:lnTo>
                    <a:pt x="4051199" y="275546"/>
                  </a:lnTo>
                  <a:lnTo>
                    <a:pt x="4096232" y="288379"/>
                  </a:lnTo>
                  <a:lnTo>
                    <a:pt x="4110329" y="288925"/>
                  </a:lnTo>
                  <a:lnTo>
                    <a:pt x="4120449" y="288688"/>
                  </a:lnTo>
                  <a:lnTo>
                    <a:pt x="4163098" y="281416"/>
                  </a:lnTo>
                  <a:lnTo>
                    <a:pt x="4196054" y="269113"/>
                  </a:lnTo>
                  <a:lnTo>
                    <a:pt x="4201261" y="266700"/>
                  </a:lnTo>
                  <a:lnTo>
                    <a:pt x="4204944" y="265429"/>
                  </a:lnTo>
                  <a:lnTo>
                    <a:pt x="4207103" y="265429"/>
                  </a:lnTo>
                  <a:lnTo>
                    <a:pt x="4208373" y="265429"/>
                  </a:lnTo>
                  <a:lnTo>
                    <a:pt x="4213326" y="269620"/>
                  </a:lnTo>
                  <a:lnTo>
                    <a:pt x="4214088" y="271017"/>
                  </a:lnTo>
                  <a:lnTo>
                    <a:pt x="4214469" y="272795"/>
                  </a:lnTo>
                  <a:lnTo>
                    <a:pt x="4214850" y="275081"/>
                  </a:lnTo>
                  <a:lnTo>
                    <a:pt x="4215231" y="277240"/>
                  </a:lnTo>
                  <a:lnTo>
                    <a:pt x="4215358" y="280034"/>
                  </a:lnTo>
                  <a:lnTo>
                    <a:pt x="4215358" y="283337"/>
                  </a:lnTo>
                  <a:lnTo>
                    <a:pt x="4215358" y="284860"/>
                  </a:lnTo>
                  <a:lnTo>
                    <a:pt x="4215231" y="286257"/>
                  </a:lnTo>
                  <a:lnTo>
                    <a:pt x="4214977" y="287781"/>
                  </a:lnTo>
                  <a:lnTo>
                    <a:pt x="4214850" y="289178"/>
                  </a:lnTo>
                  <a:lnTo>
                    <a:pt x="4214469" y="290448"/>
                  </a:lnTo>
                  <a:lnTo>
                    <a:pt x="4214215" y="291718"/>
                  </a:lnTo>
                  <a:lnTo>
                    <a:pt x="4213834" y="292862"/>
                  </a:lnTo>
                  <a:lnTo>
                    <a:pt x="4213326" y="294131"/>
                  </a:lnTo>
                  <a:lnTo>
                    <a:pt x="4212691" y="295147"/>
                  </a:lnTo>
                  <a:lnTo>
                    <a:pt x="4212056" y="296290"/>
                  </a:lnTo>
                  <a:lnTo>
                    <a:pt x="4211167" y="297433"/>
                  </a:lnTo>
                  <a:lnTo>
                    <a:pt x="4210024" y="298450"/>
                  </a:lnTo>
                  <a:lnTo>
                    <a:pt x="4209008" y="299592"/>
                  </a:lnTo>
                  <a:lnTo>
                    <a:pt x="4170166" y="314519"/>
                  </a:lnTo>
                  <a:lnTo>
                    <a:pt x="4126156" y="322421"/>
                  </a:lnTo>
                  <a:lnTo>
                    <a:pt x="4105757" y="323214"/>
                  </a:lnTo>
                  <a:lnTo>
                    <a:pt x="4088902" y="322570"/>
                  </a:lnTo>
                  <a:lnTo>
                    <a:pt x="4044289" y="312800"/>
                  </a:lnTo>
                  <a:lnTo>
                    <a:pt x="4008999" y="291637"/>
                  </a:lnTo>
                  <a:lnTo>
                    <a:pt x="3983408" y="259397"/>
                  </a:lnTo>
                  <a:lnTo>
                    <a:pt x="3967678" y="216130"/>
                  </a:lnTo>
                  <a:lnTo>
                    <a:pt x="3962374" y="162051"/>
                  </a:lnTo>
                  <a:lnTo>
                    <a:pt x="3962991" y="143577"/>
                  </a:lnTo>
                  <a:lnTo>
                    <a:pt x="3972153" y="94106"/>
                  </a:lnTo>
                  <a:lnTo>
                    <a:pt x="3991495" y="54101"/>
                  </a:lnTo>
                  <a:lnTo>
                    <a:pt x="4020080" y="24574"/>
                  </a:lnTo>
                  <a:lnTo>
                    <a:pt x="4056924" y="6215"/>
                  </a:lnTo>
                  <a:lnTo>
                    <a:pt x="4085447" y="690"/>
                  </a:lnTo>
                  <a:lnTo>
                    <a:pt x="4100804" y="0"/>
                  </a:lnTo>
                  <a:close/>
                </a:path>
                <a:path w="4711700" h="438150">
                  <a:moveTo>
                    <a:pt x="3722725" y="0"/>
                  </a:moveTo>
                  <a:lnTo>
                    <a:pt x="3725646" y="0"/>
                  </a:lnTo>
                  <a:lnTo>
                    <a:pt x="3728948" y="126"/>
                  </a:lnTo>
                  <a:lnTo>
                    <a:pt x="3732631" y="507"/>
                  </a:lnTo>
                  <a:lnTo>
                    <a:pt x="3736441" y="762"/>
                  </a:lnTo>
                  <a:lnTo>
                    <a:pt x="3756253" y="5460"/>
                  </a:lnTo>
                  <a:lnTo>
                    <a:pt x="3759682" y="6603"/>
                  </a:lnTo>
                  <a:lnTo>
                    <a:pt x="3761968" y="7746"/>
                  </a:lnTo>
                  <a:lnTo>
                    <a:pt x="3763365" y="8762"/>
                  </a:lnTo>
                  <a:lnTo>
                    <a:pt x="3764635" y="9651"/>
                  </a:lnTo>
                  <a:lnTo>
                    <a:pt x="3767810" y="19303"/>
                  </a:lnTo>
                  <a:lnTo>
                    <a:pt x="3767937" y="21335"/>
                  </a:lnTo>
                  <a:lnTo>
                    <a:pt x="3767937" y="24002"/>
                  </a:lnTo>
                  <a:lnTo>
                    <a:pt x="3767937" y="27304"/>
                  </a:lnTo>
                  <a:lnTo>
                    <a:pt x="3767937" y="30606"/>
                  </a:lnTo>
                  <a:lnTo>
                    <a:pt x="3767810" y="33527"/>
                  </a:lnTo>
                  <a:lnTo>
                    <a:pt x="3762730" y="45846"/>
                  </a:lnTo>
                  <a:lnTo>
                    <a:pt x="3761333" y="45846"/>
                  </a:lnTo>
                  <a:lnTo>
                    <a:pt x="3759428" y="45846"/>
                  </a:lnTo>
                  <a:lnTo>
                    <a:pt x="3757015" y="45338"/>
                  </a:lnTo>
                  <a:lnTo>
                    <a:pt x="3754475" y="44322"/>
                  </a:lnTo>
                  <a:lnTo>
                    <a:pt x="3751808" y="43433"/>
                  </a:lnTo>
                  <a:lnTo>
                    <a:pt x="3748760" y="42290"/>
                  </a:lnTo>
                  <a:lnTo>
                    <a:pt x="3745204" y="41275"/>
                  </a:lnTo>
                  <a:lnTo>
                    <a:pt x="3741648" y="40131"/>
                  </a:lnTo>
                  <a:lnTo>
                    <a:pt x="3737838" y="39115"/>
                  </a:lnTo>
                  <a:lnTo>
                    <a:pt x="3733647" y="38100"/>
                  </a:lnTo>
                  <a:lnTo>
                    <a:pt x="3729456" y="37083"/>
                  </a:lnTo>
                  <a:lnTo>
                    <a:pt x="3724884" y="36575"/>
                  </a:lnTo>
                  <a:lnTo>
                    <a:pt x="3719804" y="36575"/>
                  </a:lnTo>
                  <a:lnTo>
                    <a:pt x="3713835" y="36575"/>
                  </a:lnTo>
                  <a:lnTo>
                    <a:pt x="3679505" y="57177"/>
                  </a:lnTo>
                  <a:lnTo>
                    <a:pt x="3653510" y="90376"/>
                  </a:lnTo>
                  <a:lnTo>
                    <a:pt x="3641445" y="108965"/>
                  </a:lnTo>
                  <a:lnTo>
                    <a:pt x="3641445" y="311022"/>
                  </a:lnTo>
                  <a:lnTo>
                    <a:pt x="3641445" y="312292"/>
                  </a:lnTo>
                  <a:lnTo>
                    <a:pt x="3637381" y="317245"/>
                  </a:lnTo>
                  <a:lnTo>
                    <a:pt x="3635984" y="318007"/>
                  </a:lnTo>
                  <a:lnTo>
                    <a:pt x="3633952" y="318515"/>
                  </a:lnTo>
                  <a:lnTo>
                    <a:pt x="3631412" y="318896"/>
                  </a:lnTo>
                  <a:lnTo>
                    <a:pt x="3628872" y="319404"/>
                  </a:lnTo>
                  <a:lnTo>
                    <a:pt x="3625697" y="319658"/>
                  </a:lnTo>
                  <a:lnTo>
                    <a:pt x="3621633" y="319658"/>
                  </a:lnTo>
                  <a:lnTo>
                    <a:pt x="3617950" y="319658"/>
                  </a:lnTo>
                  <a:lnTo>
                    <a:pt x="3614775" y="319404"/>
                  </a:lnTo>
                  <a:lnTo>
                    <a:pt x="3612235" y="318896"/>
                  </a:lnTo>
                  <a:lnTo>
                    <a:pt x="3609695" y="318515"/>
                  </a:lnTo>
                  <a:lnTo>
                    <a:pt x="3607663" y="318007"/>
                  </a:lnTo>
                  <a:lnTo>
                    <a:pt x="3606139" y="317245"/>
                  </a:lnTo>
                  <a:lnTo>
                    <a:pt x="3604615" y="316610"/>
                  </a:lnTo>
                  <a:lnTo>
                    <a:pt x="3603599" y="315721"/>
                  </a:lnTo>
                  <a:lnTo>
                    <a:pt x="3603091" y="314705"/>
                  </a:lnTo>
                  <a:lnTo>
                    <a:pt x="3602456" y="313563"/>
                  </a:lnTo>
                  <a:lnTo>
                    <a:pt x="3602202" y="312292"/>
                  </a:lnTo>
                  <a:lnTo>
                    <a:pt x="3602202" y="311022"/>
                  </a:lnTo>
                  <a:lnTo>
                    <a:pt x="3602202" y="12191"/>
                  </a:lnTo>
                  <a:lnTo>
                    <a:pt x="3602202" y="10794"/>
                  </a:lnTo>
                  <a:lnTo>
                    <a:pt x="3602456" y="9651"/>
                  </a:lnTo>
                  <a:lnTo>
                    <a:pt x="3603091" y="8508"/>
                  </a:lnTo>
                  <a:lnTo>
                    <a:pt x="3603599" y="7492"/>
                  </a:lnTo>
                  <a:lnTo>
                    <a:pt x="3604615" y="6476"/>
                  </a:lnTo>
                  <a:lnTo>
                    <a:pt x="3606139" y="5714"/>
                  </a:lnTo>
                  <a:lnTo>
                    <a:pt x="3607663" y="4952"/>
                  </a:lnTo>
                  <a:lnTo>
                    <a:pt x="3609695" y="4444"/>
                  </a:lnTo>
                  <a:lnTo>
                    <a:pt x="3611981" y="4063"/>
                  </a:lnTo>
                  <a:lnTo>
                    <a:pt x="3614267" y="3809"/>
                  </a:lnTo>
                  <a:lnTo>
                    <a:pt x="3617315" y="3555"/>
                  </a:lnTo>
                  <a:lnTo>
                    <a:pt x="3620998" y="3555"/>
                  </a:lnTo>
                  <a:lnTo>
                    <a:pt x="3624808" y="3555"/>
                  </a:lnTo>
                  <a:lnTo>
                    <a:pt x="3635857" y="5714"/>
                  </a:lnTo>
                  <a:lnTo>
                    <a:pt x="3637254" y="6476"/>
                  </a:lnTo>
                  <a:lnTo>
                    <a:pt x="3638143" y="7492"/>
                  </a:lnTo>
                  <a:lnTo>
                    <a:pt x="3638651" y="8508"/>
                  </a:lnTo>
                  <a:lnTo>
                    <a:pt x="3639286" y="9651"/>
                  </a:lnTo>
                  <a:lnTo>
                    <a:pt x="3639540" y="10794"/>
                  </a:lnTo>
                  <a:lnTo>
                    <a:pt x="3639540" y="12191"/>
                  </a:lnTo>
                  <a:lnTo>
                    <a:pt x="3639540" y="59435"/>
                  </a:lnTo>
                  <a:lnTo>
                    <a:pt x="3663289" y="28955"/>
                  </a:lnTo>
                  <a:lnTo>
                    <a:pt x="3697198" y="3809"/>
                  </a:lnTo>
                  <a:lnTo>
                    <a:pt x="3716121" y="0"/>
                  </a:lnTo>
                  <a:lnTo>
                    <a:pt x="3722725" y="0"/>
                  </a:lnTo>
                  <a:close/>
                </a:path>
                <a:path w="4711700" h="438150">
                  <a:moveTo>
                    <a:pt x="3494125" y="0"/>
                  </a:moveTo>
                  <a:lnTo>
                    <a:pt x="3497046" y="0"/>
                  </a:lnTo>
                  <a:lnTo>
                    <a:pt x="3500348" y="126"/>
                  </a:lnTo>
                  <a:lnTo>
                    <a:pt x="3504031" y="507"/>
                  </a:lnTo>
                  <a:lnTo>
                    <a:pt x="3507841" y="762"/>
                  </a:lnTo>
                  <a:lnTo>
                    <a:pt x="3527653" y="5460"/>
                  </a:lnTo>
                  <a:lnTo>
                    <a:pt x="3531082" y="6603"/>
                  </a:lnTo>
                  <a:lnTo>
                    <a:pt x="3533368" y="7746"/>
                  </a:lnTo>
                  <a:lnTo>
                    <a:pt x="3534765" y="8762"/>
                  </a:lnTo>
                  <a:lnTo>
                    <a:pt x="3536035" y="9651"/>
                  </a:lnTo>
                  <a:lnTo>
                    <a:pt x="3539210" y="19303"/>
                  </a:lnTo>
                  <a:lnTo>
                    <a:pt x="3539337" y="21335"/>
                  </a:lnTo>
                  <a:lnTo>
                    <a:pt x="3539337" y="24002"/>
                  </a:lnTo>
                  <a:lnTo>
                    <a:pt x="3539337" y="27304"/>
                  </a:lnTo>
                  <a:lnTo>
                    <a:pt x="3539337" y="30606"/>
                  </a:lnTo>
                  <a:lnTo>
                    <a:pt x="3539210" y="33527"/>
                  </a:lnTo>
                  <a:lnTo>
                    <a:pt x="3534130" y="45846"/>
                  </a:lnTo>
                  <a:lnTo>
                    <a:pt x="3532733" y="45846"/>
                  </a:lnTo>
                  <a:lnTo>
                    <a:pt x="3530828" y="45846"/>
                  </a:lnTo>
                  <a:lnTo>
                    <a:pt x="3528415" y="45338"/>
                  </a:lnTo>
                  <a:lnTo>
                    <a:pt x="3525875" y="44322"/>
                  </a:lnTo>
                  <a:lnTo>
                    <a:pt x="3523208" y="43433"/>
                  </a:lnTo>
                  <a:lnTo>
                    <a:pt x="3520160" y="42290"/>
                  </a:lnTo>
                  <a:lnTo>
                    <a:pt x="3516604" y="41275"/>
                  </a:lnTo>
                  <a:lnTo>
                    <a:pt x="3513048" y="40131"/>
                  </a:lnTo>
                  <a:lnTo>
                    <a:pt x="3509238" y="39115"/>
                  </a:lnTo>
                  <a:lnTo>
                    <a:pt x="3505047" y="38100"/>
                  </a:lnTo>
                  <a:lnTo>
                    <a:pt x="3500856" y="37083"/>
                  </a:lnTo>
                  <a:lnTo>
                    <a:pt x="3496284" y="36575"/>
                  </a:lnTo>
                  <a:lnTo>
                    <a:pt x="3491204" y="36575"/>
                  </a:lnTo>
                  <a:lnTo>
                    <a:pt x="3485235" y="36575"/>
                  </a:lnTo>
                  <a:lnTo>
                    <a:pt x="3450905" y="57177"/>
                  </a:lnTo>
                  <a:lnTo>
                    <a:pt x="3424910" y="90376"/>
                  </a:lnTo>
                  <a:lnTo>
                    <a:pt x="3412845" y="108965"/>
                  </a:lnTo>
                  <a:lnTo>
                    <a:pt x="3412845" y="311022"/>
                  </a:lnTo>
                  <a:lnTo>
                    <a:pt x="3412845" y="312292"/>
                  </a:lnTo>
                  <a:lnTo>
                    <a:pt x="3408781" y="317245"/>
                  </a:lnTo>
                  <a:lnTo>
                    <a:pt x="3407384" y="318007"/>
                  </a:lnTo>
                  <a:lnTo>
                    <a:pt x="3405352" y="318515"/>
                  </a:lnTo>
                  <a:lnTo>
                    <a:pt x="3402812" y="318896"/>
                  </a:lnTo>
                  <a:lnTo>
                    <a:pt x="3400272" y="319404"/>
                  </a:lnTo>
                  <a:lnTo>
                    <a:pt x="3397097" y="319658"/>
                  </a:lnTo>
                  <a:lnTo>
                    <a:pt x="3393033" y="319658"/>
                  </a:lnTo>
                  <a:lnTo>
                    <a:pt x="3389350" y="319658"/>
                  </a:lnTo>
                  <a:lnTo>
                    <a:pt x="3386175" y="319404"/>
                  </a:lnTo>
                  <a:lnTo>
                    <a:pt x="3383635" y="318896"/>
                  </a:lnTo>
                  <a:lnTo>
                    <a:pt x="3381095" y="318515"/>
                  </a:lnTo>
                  <a:lnTo>
                    <a:pt x="3379063" y="318007"/>
                  </a:lnTo>
                  <a:lnTo>
                    <a:pt x="3377539" y="317245"/>
                  </a:lnTo>
                  <a:lnTo>
                    <a:pt x="3376015" y="316610"/>
                  </a:lnTo>
                  <a:lnTo>
                    <a:pt x="3374999" y="315721"/>
                  </a:lnTo>
                  <a:lnTo>
                    <a:pt x="3374491" y="314705"/>
                  </a:lnTo>
                  <a:lnTo>
                    <a:pt x="3373856" y="313563"/>
                  </a:lnTo>
                  <a:lnTo>
                    <a:pt x="3373602" y="312292"/>
                  </a:lnTo>
                  <a:lnTo>
                    <a:pt x="3373602" y="311022"/>
                  </a:lnTo>
                  <a:lnTo>
                    <a:pt x="3373602" y="12191"/>
                  </a:lnTo>
                  <a:lnTo>
                    <a:pt x="3373602" y="10794"/>
                  </a:lnTo>
                  <a:lnTo>
                    <a:pt x="3373856" y="9651"/>
                  </a:lnTo>
                  <a:lnTo>
                    <a:pt x="3374491" y="8508"/>
                  </a:lnTo>
                  <a:lnTo>
                    <a:pt x="3374999" y="7492"/>
                  </a:lnTo>
                  <a:lnTo>
                    <a:pt x="3376015" y="6476"/>
                  </a:lnTo>
                  <a:lnTo>
                    <a:pt x="3377539" y="5714"/>
                  </a:lnTo>
                  <a:lnTo>
                    <a:pt x="3379063" y="4952"/>
                  </a:lnTo>
                  <a:lnTo>
                    <a:pt x="3381095" y="4444"/>
                  </a:lnTo>
                  <a:lnTo>
                    <a:pt x="3383381" y="4063"/>
                  </a:lnTo>
                  <a:lnTo>
                    <a:pt x="3385667" y="3809"/>
                  </a:lnTo>
                  <a:lnTo>
                    <a:pt x="3388715" y="3555"/>
                  </a:lnTo>
                  <a:lnTo>
                    <a:pt x="3392398" y="3555"/>
                  </a:lnTo>
                  <a:lnTo>
                    <a:pt x="3396208" y="3555"/>
                  </a:lnTo>
                  <a:lnTo>
                    <a:pt x="3407257" y="5714"/>
                  </a:lnTo>
                  <a:lnTo>
                    <a:pt x="3408654" y="6476"/>
                  </a:lnTo>
                  <a:lnTo>
                    <a:pt x="3409543" y="7492"/>
                  </a:lnTo>
                  <a:lnTo>
                    <a:pt x="3410051" y="8508"/>
                  </a:lnTo>
                  <a:lnTo>
                    <a:pt x="3410686" y="9651"/>
                  </a:lnTo>
                  <a:lnTo>
                    <a:pt x="3410940" y="10794"/>
                  </a:lnTo>
                  <a:lnTo>
                    <a:pt x="3410940" y="12191"/>
                  </a:lnTo>
                  <a:lnTo>
                    <a:pt x="3410940" y="59435"/>
                  </a:lnTo>
                  <a:lnTo>
                    <a:pt x="3434689" y="28955"/>
                  </a:lnTo>
                  <a:lnTo>
                    <a:pt x="3468598" y="3809"/>
                  </a:lnTo>
                  <a:lnTo>
                    <a:pt x="3487521" y="0"/>
                  </a:lnTo>
                  <a:lnTo>
                    <a:pt x="3494125" y="0"/>
                  </a:lnTo>
                  <a:close/>
                </a:path>
                <a:path w="4711700" h="438150">
                  <a:moveTo>
                    <a:pt x="3158337" y="0"/>
                  </a:moveTo>
                  <a:lnTo>
                    <a:pt x="3198985" y="4125"/>
                  </a:lnTo>
                  <a:lnTo>
                    <a:pt x="3237317" y="22153"/>
                  </a:lnTo>
                  <a:lnTo>
                    <a:pt x="3259747" y="53097"/>
                  </a:lnTo>
                  <a:lnTo>
                    <a:pt x="3268343" y="96440"/>
                  </a:lnTo>
                  <a:lnTo>
                    <a:pt x="3268700" y="108965"/>
                  </a:lnTo>
                  <a:lnTo>
                    <a:pt x="3268700" y="311022"/>
                  </a:lnTo>
                  <a:lnTo>
                    <a:pt x="3268700" y="313181"/>
                  </a:lnTo>
                  <a:lnTo>
                    <a:pt x="3267938" y="314959"/>
                  </a:lnTo>
                  <a:lnTo>
                    <a:pt x="3266541" y="316102"/>
                  </a:lnTo>
                  <a:lnTo>
                    <a:pt x="3265017" y="317372"/>
                  </a:lnTo>
                  <a:lnTo>
                    <a:pt x="3263239" y="318262"/>
                  </a:lnTo>
                  <a:lnTo>
                    <a:pt x="3260826" y="318769"/>
                  </a:lnTo>
                  <a:lnTo>
                    <a:pt x="3258540" y="319277"/>
                  </a:lnTo>
                  <a:lnTo>
                    <a:pt x="3255365" y="319658"/>
                  </a:lnTo>
                  <a:lnTo>
                    <a:pt x="3251428" y="319658"/>
                  </a:lnTo>
                  <a:lnTo>
                    <a:pt x="3247745" y="319658"/>
                  </a:lnTo>
                  <a:lnTo>
                    <a:pt x="3244570" y="319277"/>
                  </a:lnTo>
                  <a:lnTo>
                    <a:pt x="3241903" y="318769"/>
                  </a:lnTo>
                  <a:lnTo>
                    <a:pt x="3239236" y="318262"/>
                  </a:lnTo>
                  <a:lnTo>
                    <a:pt x="3237204" y="317372"/>
                  </a:lnTo>
                  <a:lnTo>
                    <a:pt x="3235807" y="316102"/>
                  </a:lnTo>
                  <a:lnTo>
                    <a:pt x="3234410" y="314959"/>
                  </a:lnTo>
                  <a:lnTo>
                    <a:pt x="3233648" y="313181"/>
                  </a:lnTo>
                  <a:lnTo>
                    <a:pt x="3233648" y="311022"/>
                  </a:lnTo>
                  <a:lnTo>
                    <a:pt x="3233648" y="277621"/>
                  </a:lnTo>
                  <a:lnTo>
                    <a:pt x="3201108" y="304803"/>
                  </a:lnTo>
                  <a:lnTo>
                    <a:pt x="3164528" y="320262"/>
                  </a:lnTo>
                  <a:lnTo>
                    <a:pt x="3138906" y="323214"/>
                  </a:lnTo>
                  <a:lnTo>
                    <a:pt x="3127478" y="322833"/>
                  </a:lnTo>
                  <a:lnTo>
                    <a:pt x="3087767" y="313737"/>
                  </a:lnTo>
                  <a:lnTo>
                    <a:pt x="3053816" y="287004"/>
                  </a:lnTo>
                  <a:lnTo>
                    <a:pt x="3038880" y="245548"/>
                  </a:lnTo>
                  <a:lnTo>
                    <a:pt x="3038449" y="235712"/>
                  </a:lnTo>
                  <a:lnTo>
                    <a:pt x="3039092" y="223734"/>
                  </a:lnTo>
                  <a:lnTo>
                    <a:pt x="3054405" y="183876"/>
                  </a:lnTo>
                  <a:lnTo>
                    <a:pt x="3087652" y="156336"/>
                  </a:lnTo>
                  <a:lnTo>
                    <a:pt x="3136630" y="141097"/>
                  </a:lnTo>
                  <a:lnTo>
                    <a:pt x="3181832" y="137667"/>
                  </a:lnTo>
                  <a:lnTo>
                    <a:pt x="3229330" y="137667"/>
                  </a:lnTo>
                  <a:lnTo>
                    <a:pt x="3229330" y="111887"/>
                  </a:lnTo>
                  <a:lnTo>
                    <a:pt x="3223083" y="71004"/>
                  </a:lnTo>
                  <a:lnTo>
                    <a:pt x="3196133" y="41394"/>
                  </a:lnTo>
                  <a:lnTo>
                    <a:pt x="3154654" y="33654"/>
                  </a:lnTo>
                  <a:lnTo>
                    <a:pt x="3145008" y="33944"/>
                  </a:lnTo>
                  <a:lnTo>
                    <a:pt x="3104187" y="43529"/>
                  </a:lnTo>
                  <a:lnTo>
                    <a:pt x="3071723" y="59943"/>
                  </a:lnTo>
                  <a:lnTo>
                    <a:pt x="3066516" y="63118"/>
                  </a:lnTo>
                  <a:lnTo>
                    <a:pt x="3062833" y="64642"/>
                  </a:lnTo>
                  <a:lnTo>
                    <a:pt x="3060547" y="64642"/>
                  </a:lnTo>
                  <a:lnTo>
                    <a:pt x="3059277" y="64642"/>
                  </a:lnTo>
                  <a:lnTo>
                    <a:pt x="3058134" y="64515"/>
                  </a:lnTo>
                  <a:lnTo>
                    <a:pt x="3056991" y="64007"/>
                  </a:lnTo>
                  <a:lnTo>
                    <a:pt x="3055848" y="63626"/>
                  </a:lnTo>
                  <a:lnTo>
                    <a:pt x="3052546" y="56895"/>
                  </a:lnTo>
                  <a:lnTo>
                    <a:pt x="3052165" y="54990"/>
                  </a:lnTo>
                  <a:lnTo>
                    <a:pt x="3052038" y="52831"/>
                  </a:lnTo>
                  <a:lnTo>
                    <a:pt x="3052038" y="50164"/>
                  </a:lnTo>
                  <a:lnTo>
                    <a:pt x="3052038" y="45465"/>
                  </a:lnTo>
                  <a:lnTo>
                    <a:pt x="3052292" y="41782"/>
                  </a:lnTo>
                  <a:lnTo>
                    <a:pt x="3053054" y="39115"/>
                  </a:lnTo>
                  <a:lnTo>
                    <a:pt x="3053689" y="36321"/>
                  </a:lnTo>
                  <a:lnTo>
                    <a:pt x="3055340" y="33527"/>
                  </a:lnTo>
                  <a:lnTo>
                    <a:pt x="3058134" y="30860"/>
                  </a:lnTo>
                  <a:lnTo>
                    <a:pt x="3060928" y="28066"/>
                  </a:lnTo>
                  <a:lnTo>
                    <a:pt x="3097123" y="10667"/>
                  </a:lnTo>
                  <a:lnTo>
                    <a:pt x="3134566" y="1607"/>
                  </a:lnTo>
                  <a:lnTo>
                    <a:pt x="3150429" y="170"/>
                  </a:lnTo>
                  <a:lnTo>
                    <a:pt x="3158337" y="0"/>
                  </a:lnTo>
                  <a:close/>
                </a:path>
                <a:path w="4711700" h="438150">
                  <a:moveTo>
                    <a:pt x="2122525" y="0"/>
                  </a:moveTo>
                  <a:lnTo>
                    <a:pt x="2125446" y="0"/>
                  </a:lnTo>
                  <a:lnTo>
                    <a:pt x="2128748" y="126"/>
                  </a:lnTo>
                  <a:lnTo>
                    <a:pt x="2132431" y="507"/>
                  </a:lnTo>
                  <a:lnTo>
                    <a:pt x="2136241" y="762"/>
                  </a:lnTo>
                  <a:lnTo>
                    <a:pt x="2156053" y="5460"/>
                  </a:lnTo>
                  <a:lnTo>
                    <a:pt x="2159482" y="6603"/>
                  </a:lnTo>
                  <a:lnTo>
                    <a:pt x="2161768" y="7746"/>
                  </a:lnTo>
                  <a:lnTo>
                    <a:pt x="2163165" y="8762"/>
                  </a:lnTo>
                  <a:lnTo>
                    <a:pt x="2164435" y="9651"/>
                  </a:lnTo>
                  <a:lnTo>
                    <a:pt x="2167610" y="19303"/>
                  </a:lnTo>
                  <a:lnTo>
                    <a:pt x="2167737" y="21335"/>
                  </a:lnTo>
                  <a:lnTo>
                    <a:pt x="2167737" y="24002"/>
                  </a:lnTo>
                  <a:lnTo>
                    <a:pt x="2167737" y="27304"/>
                  </a:lnTo>
                  <a:lnTo>
                    <a:pt x="2167737" y="30606"/>
                  </a:lnTo>
                  <a:lnTo>
                    <a:pt x="2167610" y="33527"/>
                  </a:lnTo>
                  <a:lnTo>
                    <a:pt x="2164308" y="44703"/>
                  </a:lnTo>
                  <a:lnTo>
                    <a:pt x="2163546" y="45465"/>
                  </a:lnTo>
                  <a:lnTo>
                    <a:pt x="2162530" y="45846"/>
                  </a:lnTo>
                  <a:lnTo>
                    <a:pt x="2161133" y="45846"/>
                  </a:lnTo>
                  <a:lnTo>
                    <a:pt x="2159228" y="45846"/>
                  </a:lnTo>
                  <a:lnTo>
                    <a:pt x="2156815" y="45338"/>
                  </a:lnTo>
                  <a:lnTo>
                    <a:pt x="2154275" y="44322"/>
                  </a:lnTo>
                  <a:lnTo>
                    <a:pt x="2151608" y="43433"/>
                  </a:lnTo>
                  <a:lnTo>
                    <a:pt x="2148560" y="42290"/>
                  </a:lnTo>
                  <a:lnTo>
                    <a:pt x="2145004" y="41275"/>
                  </a:lnTo>
                  <a:lnTo>
                    <a:pt x="2141448" y="40131"/>
                  </a:lnTo>
                  <a:lnTo>
                    <a:pt x="2137638" y="39115"/>
                  </a:lnTo>
                  <a:lnTo>
                    <a:pt x="2133447" y="38100"/>
                  </a:lnTo>
                  <a:lnTo>
                    <a:pt x="2129256" y="37083"/>
                  </a:lnTo>
                  <a:lnTo>
                    <a:pt x="2124684" y="36575"/>
                  </a:lnTo>
                  <a:lnTo>
                    <a:pt x="2119604" y="36575"/>
                  </a:lnTo>
                  <a:lnTo>
                    <a:pt x="2113635" y="36575"/>
                  </a:lnTo>
                  <a:lnTo>
                    <a:pt x="2079305" y="57177"/>
                  </a:lnTo>
                  <a:lnTo>
                    <a:pt x="2053310" y="90376"/>
                  </a:lnTo>
                  <a:lnTo>
                    <a:pt x="2041245" y="108965"/>
                  </a:lnTo>
                  <a:lnTo>
                    <a:pt x="2041245" y="311022"/>
                  </a:lnTo>
                  <a:lnTo>
                    <a:pt x="2041245" y="312292"/>
                  </a:lnTo>
                  <a:lnTo>
                    <a:pt x="2037181" y="317245"/>
                  </a:lnTo>
                  <a:lnTo>
                    <a:pt x="2035784" y="318007"/>
                  </a:lnTo>
                  <a:lnTo>
                    <a:pt x="2033752" y="318515"/>
                  </a:lnTo>
                  <a:lnTo>
                    <a:pt x="2031212" y="318896"/>
                  </a:lnTo>
                  <a:lnTo>
                    <a:pt x="2028672" y="319404"/>
                  </a:lnTo>
                  <a:lnTo>
                    <a:pt x="2025497" y="319658"/>
                  </a:lnTo>
                  <a:lnTo>
                    <a:pt x="2021433" y="319658"/>
                  </a:lnTo>
                  <a:lnTo>
                    <a:pt x="2017750" y="319658"/>
                  </a:lnTo>
                  <a:lnTo>
                    <a:pt x="2014575" y="319404"/>
                  </a:lnTo>
                  <a:lnTo>
                    <a:pt x="2012035" y="318896"/>
                  </a:lnTo>
                  <a:lnTo>
                    <a:pt x="2009495" y="318515"/>
                  </a:lnTo>
                  <a:lnTo>
                    <a:pt x="2007463" y="318007"/>
                  </a:lnTo>
                  <a:lnTo>
                    <a:pt x="2005939" y="317245"/>
                  </a:lnTo>
                  <a:lnTo>
                    <a:pt x="2004415" y="316610"/>
                  </a:lnTo>
                  <a:lnTo>
                    <a:pt x="2003399" y="315721"/>
                  </a:lnTo>
                  <a:lnTo>
                    <a:pt x="2002891" y="314705"/>
                  </a:lnTo>
                  <a:lnTo>
                    <a:pt x="2002256" y="313563"/>
                  </a:lnTo>
                  <a:lnTo>
                    <a:pt x="2002002" y="312292"/>
                  </a:lnTo>
                  <a:lnTo>
                    <a:pt x="2002002" y="311022"/>
                  </a:lnTo>
                  <a:lnTo>
                    <a:pt x="2002002" y="12191"/>
                  </a:lnTo>
                  <a:lnTo>
                    <a:pt x="2002002" y="10794"/>
                  </a:lnTo>
                  <a:lnTo>
                    <a:pt x="2002256" y="9651"/>
                  </a:lnTo>
                  <a:lnTo>
                    <a:pt x="2002891" y="8508"/>
                  </a:lnTo>
                  <a:lnTo>
                    <a:pt x="2003399" y="7492"/>
                  </a:lnTo>
                  <a:lnTo>
                    <a:pt x="2004415" y="6476"/>
                  </a:lnTo>
                  <a:lnTo>
                    <a:pt x="2005939" y="5714"/>
                  </a:lnTo>
                  <a:lnTo>
                    <a:pt x="2007463" y="4952"/>
                  </a:lnTo>
                  <a:lnTo>
                    <a:pt x="2009495" y="4444"/>
                  </a:lnTo>
                  <a:lnTo>
                    <a:pt x="2011781" y="4063"/>
                  </a:lnTo>
                  <a:lnTo>
                    <a:pt x="2014067" y="3809"/>
                  </a:lnTo>
                  <a:lnTo>
                    <a:pt x="2017115" y="3555"/>
                  </a:lnTo>
                  <a:lnTo>
                    <a:pt x="2020798" y="3555"/>
                  </a:lnTo>
                  <a:lnTo>
                    <a:pt x="2024608" y="3555"/>
                  </a:lnTo>
                  <a:lnTo>
                    <a:pt x="2035657" y="5714"/>
                  </a:lnTo>
                  <a:lnTo>
                    <a:pt x="2037054" y="6476"/>
                  </a:lnTo>
                  <a:lnTo>
                    <a:pt x="2037943" y="7492"/>
                  </a:lnTo>
                  <a:lnTo>
                    <a:pt x="2038451" y="8508"/>
                  </a:lnTo>
                  <a:lnTo>
                    <a:pt x="2039086" y="9651"/>
                  </a:lnTo>
                  <a:lnTo>
                    <a:pt x="2039340" y="10794"/>
                  </a:lnTo>
                  <a:lnTo>
                    <a:pt x="2039340" y="12191"/>
                  </a:lnTo>
                  <a:lnTo>
                    <a:pt x="2039340" y="59435"/>
                  </a:lnTo>
                  <a:lnTo>
                    <a:pt x="2063089" y="28955"/>
                  </a:lnTo>
                  <a:lnTo>
                    <a:pt x="2096998" y="3809"/>
                  </a:lnTo>
                  <a:lnTo>
                    <a:pt x="2115921" y="0"/>
                  </a:lnTo>
                  <a:lnTo>
                    <a:pt x="2122525" y="0"/>
                  </a:lnTo>
                  <a:close/>
                </a:path>
                <a:path w="4711700" h="438150">
                  <a:moveTo>
                    <a:pt x="1786737" y="0"/>
                  </a:moveTo>
                  <a:lnTo>
                    <a:pt x="1827385" y="4125"/>
                  </a:lnTo>
                  <a:lnTo>
                    <a:pt x="1865717" y="22153"/>
                  </a:lnTo>
                  <a:lnTo>
                    <a:pt x="1888147" y="53097"/>
                  </a:lnTo>
                  <a:lnTo>
                    <a:pt x="1896743" y="96440"/>
                  </a:lnTo>
                  <a:lnTo>
                    <a:pt x="1897100" y="108965"/>
                  </a:lnTo>
                  <a:lnTo>
                    <a:pt x="1897100" y="311022"/>
                  </a:lnTo>
                  <a:lnTo>
                    <a:pt x="1897100" y="313181"/>
                  </a:lnTo>
                  <a:lnTo>
                    <a:pt x="1896338" y="314959"/>
                  </a:lnTo>
                  <a:lnTo>
                    <a:pt x="1894941" y="316102"/>
                  </a:lnTo>
                  <a:lnTo>
                    <a:pt x="1893417" y="317372"/>
                  </a:lnTo>
                  <a:lnTo>
                    <a:pt x="1891639" y="318262"/>
                  </a:lnTo>
                  <a:lnTo>
                    <a:pt x="1889226" y="318769"/>
                  </a:lnTo>
                  <a:lnTo>
                    <a:pt x="1886940" y="319277"/>
                  </a:lnTo>
                  <a:lnTo>
                    <a:pt x="1883892" y="319658"/>
                  </a:lnTo>
                  <a:lnTo>
                    <a:pt x="1879828" y="319658"/>
                  </a:lnTo>
                  <a:lnTo>
                    <a:pt x="1876145" y="319658"/>
                  </a:lnTo>
                  <a:lnTo>
                    <a:pt x="1872970" y="319277"/>
                  </a:lnTo>
                  <a:lnTo>
                    <a:pt x="1870303" y="318769"/>
                  </a:lnTo>
                  <a:lnTo>
                    <a:pt x="1867636" y="318262"/>
                  </a:lnTo>
                  <a:lnTo>
                    <a:pt x="1865604" y="317372"/>
                  </a:lnTo>
                  <a:lnTo>
                    <a:pt x="1864207" y="316102"/>
                  </a:lnTo>
                  <a:lnTo>
                    <a:pt x="1862810" y="314959"/>
                  </a:lnTo>
                  <a:lnTo>
                    <a:pt x="1862048" y="313181"/>
                  </a:lnTo>
                  <a:lnTo>
                    <a:pt x="1862048" y="311022"/>
                  </a:lnTo>
                  <a:lnTo>
                    <a:pt x="1862048" y="277621"/>
                  </a:lnTo>
                  <a:lnTo>
                    <a:pt x="1829508" y="304803"/>
                  </a:lnTo>
                  <a:lnTo>
                    <a:pt x="1792928" y="320262"/>
                  </a:lnTo>
                  <a:lnTo>
                    <a:pt x="1767306" y="323214"/>
                  </a:lnTo>
                  <a:lnTo>
                    <a:pt x="1755878" y="322833"/>
                  </a:lnTo>
                  <a:lnTo>
                    <a:pt x="1716167" y="313737"/>
                  </a:lnTo>
                  <a:lnTo>
                    <a:pt x="1682216" y="287004"/>
                  </a:lnTo>
                  <a:lnTo>
                    <a:pt x="1667280" y="245548"/>
                  </a:lnTo>
                  <a:lnTo>
                    <a:pt x="1666849" y="235712"/>
                  </a:lnTo>
                  <a:lnTo>
                    <a:pt x="1667492" y="223734"/>
                  </a:lnTo>
                  <a:lnTo>
                    <a:pt x="1682805" y="183876"/>
                  </a:lnTo>
                  <a:lnTo>
                    <a:pt x="1716052" y="156336"/>
                  </a:lnTo>
                  <a:lnTo>
                    <a:pt x="1765030" y="141097"/>
                  </a:lnTo>
                  <a:lnTo>
                    <a:pt x="1810232" y="137667"/>
                  </a:lnTo>
                  <a:lnTo>
                    <a:pt x="1857730" y="137667"/>
                  </a:lnTo>
                  <a:lnTo>
                    <a:pt x="1857730" y="111887"/>
                  </a:lnTo>
                  <a:lnTo>
                    <a:pt x="1851483" y="71004"/>
                  </a:lnTo>
                  <a:lnTo>
                    <a:pt x="1824533" y="41394"/>
                  </a:lnTo>
                  <a:lnTo>
                    <a:pt x="1783054" y="33654"/>
                  </a:lnTo>
                  <a:lnTo>
                    <a:pt x="1773408" y="33944"/>
                  </a:lnTo>
                  <a:lnTo>
                    <a:pt x="1732587" y="43529"/>
                  </a:lnTo>
                  <a:lnTo>
                    <a:pt x="1700123" y="59943"/>
                  </a:lnTo>
                  <a:lnTo>
                    <a:pt x="1694916" y="63118"/>
                  </a:lnTo>
                  <a:lnTo>
                    <a:pt x="1691233" y="64642"/>
                  </a:lnTo>
                  <a:lnTo>
                    <a:pt x="1688947" y="64642"/>
                  </a:lnTo>
                  <a:lnTo>
                    <a:pt x="1687677" y="64642"/>
                  </a:lnTo>
                  <a:lnTo>
                    <a:pt x="1686534" y="64515"/>
                  </a:lnTo>
                  <a:lnTo>
                    <a:pt x="1685391" y="64007"/>
                  </a:lnTo>
                  <a:lnTo>
                    <a:pt x="1684248" y="63626"/>
                  </a:lnTo>
                  <a:lnTo>
                    <a:pt x="1680946" y="56895"/>
                  </a:lnTo>
                  <a:lnTo>
                    <a:pt x="1680565" y="54990"/>
                  </a:lnTo>
                  <a:lnTo>
                    <a:pt x="1680438" y="52831"/>
                  </a:lnTo>
                  <a:lnTo>
                    <a:pt x="1680438" y="50164"/>
                  </a:lnTo>
                  <a:lnTo>
                    <a:pt x="1680438" y="45465"/>
                  </a:lnTo>
                  <a:lnTo>
                    <a:pt x="1680692" y="41782"/>
                  </a:lnTo>
                  <a:lnTo>
                    <a:pt x="1681454" y="39115"/>
                  </a:lnTo>
                  <a:lnTo>
                    <a:pt x="1682089" y="36321"/>
                  </a:lnTo>
                  <a:lnTo>
                    <a:pt x="1683740" y="33527"/>
                  </a:lnTo>
                  <a:lnTo>
                    <a:pt x="1686534" y="30860"/>
                  </a:lnTo>
                  <a:lnTo>
                    <a:pt x="1689328" y="28066"/>
                  </a:lnTo>
                  <a:lnTo>
                    <a:pt x="1725523" y="10667"/>
                  </a:lnTo>
                  <a:lnTo>
                    <a:pt x="1762966" y="1607"/>
                  </a:lnTo>
                  <a:lnTo>
                    <a:pt x="1778829" y="170"/>
                  </a:lnTo>
                  <a:lnTo>
                    <a:pt x="1786737" y="0"/>
                  </a:lnTo>
                  <a:close/>
                </a:path>
                <a:path w="4711700" h="438150">
                  <a:moveTo>
                    <a:pt x="1119860" y="0"/>
                  </a:moveTo>
                  <a:lnTo>
                    <a:pt x="1158722" y="5572"/>
                  </a:lnTo>
                  <a:lnTo>
                    <a:pt x="1195233" y="28622"/>
                  </a:lnTo>
                  <a:lnTo>
                    <a:pt x="1216618" y="65061"/>
                  </a:lnTo>
                  <a:lnTo>
                    <a:pt x="1224917" y="114807"/>
                  </a:lnTo>
                  <a:lnTo>
                    <a:pt x="1225270" y="130047"/>
                  </a:lnTo>
                  <a:lnTo>
                    <a:pt x="1225270" y="311022"/>
                  </a:lnTo>
                  <a:lnTo>
                    <a:pt x="1225270" y="312292"/>
                  </a:lnTo>
                  <a:lnTo>
                    <a:pt x="1221079" y="317245"/>
                  </a:lnTo>
                  <a:lnTo>
                    <a:pt x="1219682" y="318007"/>
                  </a:lnTo>
                  <a:lnTo>
                    <a:pt x="1217650" y="318515"/>
                  </a:lnTo>
                  <a:lnTo>
                    <a:pt x="1215110" y="318896"/>
                  </a:lnTo>
                  <a:lnTo>
                    <a:pt x="1212570" y="319404"/>
                  </a:lnTo>
                  <a:lnTo>
                    <a:pt x="1209522" y="319658"/>
                  </a:lnTo>
                  <a:lnTo>
                    <a:pt x="1205712" y="319658"/>
                  </a:lnTo>
                  <a:lnTo>
                    <a:pt x="1201775" y="319658"/>
                  </a:lnTo>
                  <a:lnTo>
                    <a:pt x="1198473" y="319404"/>
                  </a:lnTo>
                  <a:lnTo>
                    <a:pt x="1195933" y="318896"/>
                  </a:lnTo>
                  <a:lnTo>
                    <a:pt x="1193393" y="318515"/>
                  </a:lnTo>
                  <a:lnTo>
                    <a:pt x="1191488" y="318007"/>
                  </a:lnTo>
                  <a:lnTo>
                    <a:pt x="1190091" y="317245"/>
                  </a:lnTo>
                  <a:lnTo>
                    <a:pt x="1188567" y="316610"/>
                  </a:lnTo>
                  <a:lnTo>
                    <a:pt x="1187551" y="315721"/>
                  </a:lnTo>
                  <a:lnTo>
                    <a:pt x="1186916" y="314705"/>
                  </a:lnTo>
                  <a:lnTo>
                    <a:pt x="1186281" y="313563"/>
                  </a:lnTo>
                  <a:lnTo>
                    <a:pt x="1185900" y="312292"/>
                  </a:lnTo>
                  <a:lnTo>
                    <a:pt x="1185900" y="311022"/>
                  </a:lnTo>
                  <a:lnTo>
                    <a:pt x="1185900" y="133730"/>
                  </a:lnTo>
                  <a:lnTo>
                    <a:pt x="1181582" y="88645"/>
                  </a:lnTo>
                  <a:lnTo>
                    <a:pt x="1164161" y="53091"/>
                  </a:lnTo>
                  <a:lnTo>
                    <a:pt x="1124210" y="33428"/>
                  </a:lnTo>
                  <a:lnTo>
                    <a:pt x="1115542" y="33019"/>
                  </a:lnTo>
                  <a:lnTo>
                    <a:pt x="1104186" y="34022"/>
                  </a:lnTo>
                  <a:lnTo>
                    <a:pt x="1058450" y="58197"/>
                  </a:lnTo>
                  <a:lnTo>
                    <a:pt x="1022070" y="96773"/>
                  </a:lnTo>
                  <a:lnTo>
                    <a:pt x="1022070" y="311022"/>
                  </a:lnTo>
                  <a:lnTo>
                    <a:pt x="1022070" y="312292"/>
                  </a:lnTo>
                  <a:lnTo>
                    <a:pt x="1018006" y="317245"/>
                  </a:lnTo>
                  <a:lnTo>
                    <a:pt x="1016609" y="318007"/>
                  </a:lnTo>
                  <a:lnTo>
                    <a:pt x="1014577" y="318515"/>
                  </a:lnTo>
                  <a:lnTo>
                    <a:pt x="1012037" y="318896"/>
                  </a:lnTo>
                  <a:lnTo>
                    <a:pt x="1009497" y="319404"/>
                  </a:lnTo>
                  <a:lnTo>
                    <a:pt x="1006322" y="319658"/>
                  </a:lnTo>
                  <a:lnTo>
                    <a:pt x="1002258" y="319658"/>
                  </a:lnTo>
                  <a:lnTo>
                    <a:pt x="998575" y="319658"/>
                  </a:lnTo>
                  <a:lnTo>
                    <a:pt x="995400" y="319404"/>
                  </a:lnTo>
                  <a:lnTo>
                    <a:pt x="992860" y="318896"/>
                  </a:lnTo>
                  <a:lnTo>
                    <a:pt x="990320" y="318515"/>
                  </a:lnTo>
                  <a:lnTo>
                    <a:pt x="988288" y="318007"/>
                  </a:lnTo>
                  <a:lnTo>
                    <a:pt x="986764" y="317245"/>
                  </a:lnTo>
                  <a:lnTo>
                    <a:pt x="985240" y="316610"/>
                  </a:lnTo>
                  <a:lnTo>
                    <a:pt x="984224" y="315721"/>
                  </a:lnTo>
                  <a:lnTo>
                    <a:pt x="983716" y="314705"/>
                  </a:lnTo>
                  <a:lnTo>
                    <a:pt x="983081" y="313563"/>
                  </a:lnTo>
                  <a:lnTo>
                    <a:pt x="982827" y="312292"/>
                  </a:lnTo>
                  <a:lnTo>
                    <a:pt x="982827" y="311022"/>
                  </a:lnTo>
                  <a:lnTo>
                    <a:pt x="982827" y="12191"/>
                  </a:lnTo>
                  <a:lnTo>
                    <a:pt x="982827" y="10794"/>
                  </a:lnTo>
                  <a:lnTo>
                    <a:pt x="983081" y="9651"/>
                  </a:lnTo>
                  <a:lnTo>
                    <a:pt x="983716" y="8508"/>
                  </a:lnTo>
                  <a:lnTo>
                    <a:pt x="984224" y="7492"/>
                  </a:lnTo>
                  <a:lnTo>
                    <a:pt x="985240" y="6476"/>
                  </a:lnTo>
                  <a:lnTo>
                    <a:pt x="986764" y="5714"/>
                  </a:lnTo>
                  <a:lnTo>
                    <a:pt x="988288" y="4952"/>
                  </a:lnTo>
                  <a:lnTo>
                    <a:pt x="990320" y="4444"/>
                  </a:lnTo>
                  <a:lnTo>
                    <a:pt x="992606" y="4063"/>
                  </a:lnTo>
                  <a:lnTo>
                    <a:pt x="994892" y="3809"/>
                  </a:lnTo>
                  <a:lnTo>
                    <a:pt x="997940" y="3555"/>
                  </a:lnTo>
                  <a:lnTo>
                    <a:pt x="1001623" y="3555"/>
                  </a:lnTo>
                  <a:lnTo>
                    <a:pt x="1005433" y="3555"/>
                  </a:lnTo>
                  <a:lnTo>
                    <a:pt x="1016482" y="5714"/>
                  </a:lnTo>
                  <a:lnTo>
                    <a:pt x="1017879" y="6476"/>
                  </a:lnTo>
                  <a:lnTo>
                    <a:pt x="1018768" y="7492"/>
                  </a:lnTo>
                  <a:lnTo>
                    <a:pt x="1019276" y="8508"/>
                  </a:lnTo>
                  <a:lnTo>
                    <a:pt x="1019911" y="9651"/>
                  </a:lnTo>
                  <a:lnTo>
                    <a:pt x="1020165" y="10794"/>
                  </a:lnTo>
                  <a:lnTo>
                    <a:pt x="1020165" y="12191"/>
                  </a:lnTo>
                  <a:lnTo>
                    <a:pt x="1020165" y="54482"/>
                  </a:lnTo>
                  <a:lnTo>
                    <a:pt x="1058259" y="20282"/>
                  </a:lnTo>
                  <a:lnTo>
                    <a:pt x="1095381" y="3175"/>
                  </a:lnTo>
                  <a:lnTo>
                    <a:pt x="1107644" y="789"/>
                  </a:lnTo>
                  <a:lnTo>
                    <a:pt x="1119860" y="0"/>
                  </a:lnTo>
                  <a:close/>
                </a:path>
                <a:path w="4711700" h="438150">
                  <a:moveTo>
                    <a:pt x="754608" y="0"/>
                  </a:moveTo>
                  <a:lnTo>
                    <a:pt x="802132" y="6054"/>
                  </a:lnTo>
                  <a:lnTo>
                    <a:pt x="839920" y="24177"/>
                  </a:lnTo>
                  <a:lnTo>
                    <a:pt x="867801" y="53254"/>
                  </a:lnTo>
                  <a:lnTo>
                    <a:pt x="886053" y="92455"/>
                  </a:lnTo>
                  <a:lnTo>
                    <a:pt x="894376" y="140587"/>
                  </a:lnTo>
                  <a:lnTo>
                    <a:pt x="894943" y="158495"/>
                  </a:lnTo>
                  <a:lnTo>
                    <a:pt x="894352" y="175952"/>
                  </a:lnTo>
                  <a:lnTo>
                    <a:pt x="885672" y="224154"/>
                  </a:lnTo>
                  <a:lnTo>
                    <a:pt x="866688" y="264802"/>
                  </a:lnTo>
                  <a:lnTo>
                    <a:pt x="837539" y="296052"/>
                  </a:lnTo>
                  <a:lnTo>
                    <a:pt x="798127" y="316303"/>
                  </a:lnTo>
                  <a:lnTo>
                    <a:pt x="748639" y="323214"/>
                  </a:lnTo>
                  <a:lnTo>
                    <a:pt x="731663" y="322524"/>
                  </a:lnTo>
                  <a:lnTo>
                    <a:pt x="687425" y="312165"/>
                  </a:lnTo>
                  <a:lnTo>
                    <a:pt x="652814" y="290181"/>
                  </a:lnTo>
                  <a:lnTo>
                    <a:pt x="628037" y="257651"/>
                  </a:lnTo>
                  <a:lnTo>
                    <a:pt x="613233" y="215286"/>
                  </a:lnTo>
                  <a:lnTo>
                    <a:pt x="608304" y="164083"/>
                  </a:lnTo>
                  <a:lnTo>
                    <a:pt x="608874" y="146609"/>
                  </a:lnTo>
                  <a:lnTo>
                    <a:pt x="617321" y="98425"/>
                  </a:lnTo>
                  <a:lnTo>
                    <a:pt x="636181" y="57830"/>
                  </a:lnTo>
                  <a:lnTo>
                    <a:pt x="665327" y="26844"/>
                  </a:lnTo>
                  <a:lnTo>
                    <a:pt x="704763" y="6857"/>
                  </a:lnTo>
                  <a:lnTo>
                    <a:pt x="754608" y="0"/>
                  </a:lnTo>
                  <a:close/>
                </a:path>
                <a:path w="4711700" h="438150">
                  <a:moveTo>
                    <a:pt x="465429" y="0"/>
                  </a:moveTo>
                  <a:lnTo>
                    <a:pt x="506847" y="6048"/>
                  </a:lnTo>
                  <a:lnTo>
                    <a:pt x="545058" y="24764"/>
                  </a:lnTo>
                  <a:lnTo>
                    <a:pt x="560044" y="41909"/>
                  </a:lnTo>
                  <a:lnTo>
                    <a:pt x="560679" y="43687"/>
                  </a:lnTo>
                  <a:lnTo>
                    <a:pt x="561060" y="45592"/>
                  </a:lnTo>
                  <a:lnTo>
                    <a:pt x="561187" y="47625"/>
                  </a:lnTo>
                  <a:lnTo>
                    <a:pt x="561441" y="49783"/>
                  </a:lnTo>
                  <a:lnTo>
                    <a:pt x="561568" y="52196"/>
                  </a:lnTo>
                  <a:lnTo>
                    <a:pt x="561568" y="55117"/>
                  </a:lnTo>
                  <a:lnTo>
                    <a:pt x="561568" y="61467"/>
                  </a:lnTo>
                  <a:lnTo>
                    <a:pt x="560679" y="65912"/>
                  </a:lnTo>
                  <a:lnTo>
                    <a:pt x="558774" y="68452"/>
                  </a:lnTo>
                  <a:lnTo>
                    <a:pt x="556869" y="70992"/>
                  </a:lnTo>
                  <a:lnTo>
                    <a:pt x="554837" y="72262"/>
                  </a:lnTo>
                  <a:lnTo>
                    <a:pt x="552678" y="72262"/>
                  </a:lnTo>
                  <a:lnTo>
                    <a:pt x="549503" y="72262"/>
                  </a:lnTo>
                  <a:lnTo>
                    <a:pt x="545820" y="70357"/>
                  </a:lnTo>
                  <a:lnTo>
                    <a:pt x="541248" y="66293"/>
                  </a:lnTo>
                  <a:lnTo>
                    <a:pt x="536676" y="62356"/>
                  </a:lnTo>
                  <a:lnTo>
                    <a:pt x="498322" y="40258"/>
                  </a:lnTo>
                  <a:lnTo>
                    <a:pt x="462508" y="34289"/>
                  </a:lnTo>
                  <a:lnTo>
                    <a:pt x="442293" y="36359"/>
                  </a:lnTo>
                  <a:lnTo>
                    <a:pt x="396341" y="67309"/>
                  </a:lnTo>
                  <a:lnTo>
                    <a:pt x="378799" y="107680"/>
                  </a:lnTo>
                  <a:lnTo>
                    <a:pt x="372973" y="162813"/>
                  </a:lnTo>
                  <a:lnTo>
                    <a:pt x="373376" y="177976"/>
                  </a:lnTo>
                  <a:lnTo>
                    <a:pt x="379323" y="217677"/>
                  </a:lnTo>
                  <a:lnTo>
                    <a:pt x="397230" y="257047"/>
                  </a:lnTo>
                  <a:lnTo>
                    <a:pt x="434524" y="283843"/>
                  </a:lnTo>
                  <a:lnTo>
                    <a:pt x="463778" y="288289"/>
                  </a:lnTo>
                  <a:lnTo>
                    <a:pt x="473398" y="287887"/>
                  </a:lnTo>
                  <a:lnTo>
                    <a:pt x="513038" y="275351"/>
                  </a:lnTo>
                  <a:lnTo>
                    <a:pt x="543915" y="254253"/>
                  </a:lnTo>
                  <a:lnTo>
                    <a:pt x="548868" y="250062"/>
                  </a:lnTo>
                  <a:lnTo>
                    <a:pt x="552551" y="247903"/>
                  </a:lnTo>
                  <a:lnTo>
                    <a:pt x="554964" y="247903"/>
                  </a:lnTo>
                  <a:lnTo>
                    <a:pt x="556234" y="247903"/>
                  </a:lnTo>
                  <a:lnTo>
                    <a:pt x="562330" y="258698"/>
                  </a:lnTo>
                  <a:lnTo>
                    <a:pt x="562711" y="260984"/>
                  </a:lnTo>
                  <a:lnTo>
                    <a:pt x="562838" y="263651"/>
                  </a:lnTo>
                  <a:lnTo>
                    <a:pt x="562838" y="266826"/>
                  </a:lnTo>
                  <a:lnTo>
                    <a:pt x="562838" y="269366"/>
                  </a:lnTo>
                  <a:lnTo>
                    <a:pt x="539978" y="300481"/>
                  </a:lnTo>
                  <a:lnTo>
                    <a:pt x="504291" y="316515"/>
                  </a:lnTo>
                  <a:lnTo>
                    <a:pt x="460222" y="323214"/>
                  </a:lnTo>
                  <a:lnTo>
                    <a:pt x="445129" y="322570"/>
                  </a:lnTo>
                  <a:lnTo>
                    <a:pt x="405231" y="312800"/>
                  </a:lnTo>
                  <a:lnTo>
                    <a:pt x="365099" y="282066"/>
                  </a:lnTo>
                  <a:lnTo>
                    <a:pt x="345150" y="246473"/>
                  </a:lnTo>
                  <a:lnTo>
                    <a:pt x="334175" y="200469"/>
                  </a:lnTo>
                  <a:lnTo>
                    <a:pt x="332079" y="164083"/>
                  </a:lnTo>
                  <a:lnTo>
                    <a:pt x="332724" y="143057"/>
                  </a:lnTo>
                  <a:lnTo>
                    <a:pt x="342493" y="89407"/>
                  </a:lnTo>
                  <a:lnTo>
                    <a:pt x="362424" y="49206"/>
                  </a:lnTo>
                  <a:lnTo>
                    <a:pt x="390705" y="21383"/>
                  </a:lnTo>
                  <a:lnTo>
                    <a:pt x="425817" y="5250"/>
                  </a:lnTo>
                  <a:lnTo>
                    <a:pt x="451812" y="575"/>
                  </a:lnTo>
                  <a:lnTo>
                    <a:pt x="465429" y="0"/>
                  </a:lnTo>
                  <a:close/>
                </a:path>
                <a:path w="4711700" h="438150">
                  <a:moveTo>
                    <a:pt x="138404" y="0"/>
                  </a:moveTo>
                  <a:lnTo>
                    <a:pt x="183285" y="6268"/>
                  </a:lnTo>
                  <a:lnTo>
                    <a:pt x="217509" y="24336"/>
                  </a:lnTo>
                  <a:lnTo>
                    <a:pt x="248259" y="61912"/>
                  </a:lnTo>
                  <a:lnTo>
                    <a:pt x="260497" y="98208"/>
                  </a:lnTo>
                  <a:lnTo>
                    <a:pt x="264515" y="138302"/>
                  </a:lnTo>
                  <a:lnTo>
                    <a:pt x="264515" y="146303"/>
                  </a:lnTo>
                  <a:lnTo>
                    <a:pt x="264515" y="154177"/>
                  </a:lnTo>
                  <a:lnTo>
                    <a:pt x="262356" y="159638"/>
                  </a:lnTo>
                  <a:lnTo>
                    <a:pt x="258292" y="162559"/>
                  </a:lnTo>
                  <a:lnTo>
                    <a:pt x="254101" y="165607"/>
                  </a:lnTo>
                  <a:lnTo>
                    <a:pt x="250037" y="167004"/>
                  </a:lnTo>
                  <a:lnTo>
                    <a:pt x="245973" y="167004"/>
                  </a:lnTo>
                  <a:lnTo>
                    <a:pt x="42278" y="167004"/>
                  </a:lnTo>
                  <a:lnTo>
                    <a:pt x="45342" y="205724"/>
                  </a:lnTo>
                  <a:lnTo>
                    <a:pt x="59890" y="247247"/>
                  </a:lnTo>
                  <a:lnTo>
                    <a:pt x="88811" y="275546"/>
                  </a:lnTo>
                  <a:lnTo>
                    <a:pt x="133832" y="288379"/>
                  </a:lnTo>
                  <a:lnTo>
                    <a:pt x="147929" y="288925"/>
                  </a:lnTo>
                  <a:lnTo>
                    <a:pt x="158049" y="288688"/>
                  </a:lnTo>
                  <a:lnTo>
                    <a:pt x="200698" y="281416"/>
                  </a:lnTo>
                  <a:lnTo>
                    <a:pt x="233654" y="269113"/>
                  </a:lnTo>
                  <a:lnTo>
                    <a:pt x="238861" y="266700"/>
                  </a:lnTo>
                  <a:lnTo>
                    <a:pt x="242544" y="265429"/>
                  </a:lnTo>
                  <a:lnTo>
                    <a:pt x="244703" y="265429"/>
                  </a:lnTo>
                  <a:lnTo>
                    <a:pt x="245973" y="265429"/>
                  </a:lnTo>
                  <a:lnTo>
                    <a:pt x="250926" y="269620"/>
                  </a:lnTo>
                  <a:lnTo>
                    <a:pt x="251688" y="271017"/>
                  </a:lnTo>
                  <a:lnTo>
                    <a:pt x="252069" y="272795"/>
                  </a:lnTo>
                  <a:lnTo>
                    <a:pt x="252450" y="275081"/>
                  </a:lnTo>
                  <a:lnTo>
                    <a:pt x="252831" y="277240"/>
                  </a:lnTo>
                  <a:lnTo>
                    <a:pt x="252958" y="280034"/>
                  </a:lnTo>
                  <a:lnTo>
                    <a:pt x="252958" y="283337"/>
                  </a:lnTo>
                  <a:lnTo>
                    <a:pt x="252958" y="284860"/>
                  </a:lnTo>
                  <a:lnTo>
                    <a:pt x="252831" y="286257"/>
                  </a:lnTo>
                  <a:lnTo>
                    <a:pt x="252577" y="287781"/>
                  </a:lnTo>
                  <a:lnTo>
                    <a:pt x="252450" y="289178"/>
                  </a:lnTo>
                  <a:lnTo>
                    <a:pt x="252069" y="290448"/>
                  </a:lnTo>
                  <a:lnTo>
                    <a:pt x="251815" y="291718"/>
                  </a:lnTo>
                  <a:lnTo>
                    <a:pt x="251434" y="292862"/>
                  </a:lnTo>
                  <a:lnTo>
                    <a:pt x="250926" y="294131"/>
                  </a:lnTo>
                  <a:lnTo>
                    <a:pt x="250291" y="295147"/>
                  </a:lnTo>
                  <a:lnTo>
                    <a:pt x="249656" y="296290"/>
                  </a:lnTo>
                  <a:lnTo>
                    <a:pt x="248767" y="297433"/>
                  </a:lnTo>
                  <a:lnTo>
                    <a:pt x="247624" y="298450"/>
                  </a:lnTo>
                  <a:lnTo>
                    <a:pt x="246608" y="299592"/>
                  </a:lnTo>
                  <a:lnTo>
                    <a:pt x="207766" y="314519"/>
                  </a:lnTo>
                  <a:lnTo>
                    <a:pt x="163756" y="322421"/>
                  </a:lnTo>
                  <a:lnTo>
                    <a:pt x="143357" y="323214"/>
                  </a:lnTo>
                  <a:lnTo>
                    <a:pt x="126511" y="322570"/>
                  </a:lnTo>
                  <a:lnTo>
                    <a:pt x="81902" y="312800"/>
                  </a:lnTo>
                  <a:lnTo>
                    <a:pt x="46605" y="291637"/>
                  </a:lnTo>
                  <a:lnTo>
                    <a:pt x="21010" y="259397"/>
                  </a:lnTo>
                  <a:lnTo>
                    <a:pt x="5293" y="216130"/>
                  </a:lnTo>
                  <a:lnTo>
                    <a:pt x="0" y="162051"/>
                  </a:lnTo>
                  <a:lnTo>
                    <a:pt x="609" y="143577"/>
                  </a:lnTo>
                  <a:lnTo>
                    <a:pt x="9740" y="94106"/>
                  </a:lnTo>
                  <a:lnTo>
                    <a:pt x="29091" y="54101"/>
                  </a:lnTo>
                  <a:lnTo>
                    <a:pt x="57667" y="24574"/>
                  </a:lnTo>
                  <a:lnTo>
                    <a:pt x="94561" y="6215"/>
                  </a:lnTo>
                  <a:lnTo>
                    <a:pt x="123056" y="690"/>
                  </a:lnTo>
                  <a:lnTo>
                    <a:pt x="138404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907472" y="1038034"/>
              <a:ext cx="165100" cy="162687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853363" y="975360"/>
              <a:ext cx="4190365" cy="464820"/>
            </a:xfrm>
            <a:custGeom>
              <a:avLst/>
              <a:gdLst/>
              <a:ahLst/>
              <a:cxnLst/>
              <a:rect l="l" t="t" r="r" b="b"/>
              <a:pathLst>
                <a:path w="4190365" h="464819">
                  <a:moveTo>
                    <a:pt x="3037154" y="31368"/>
                  </a:moveTo>
                  <a:lnTo>
                    <a:pt x="3128975" y="31368"/>
                  </a:lnTo>
                  <a:lnTo>
                    <a:pt x="3146741" y="31845"/>
                  </a:lnTo>
                  <a:lnTo>
                    <a:pt x="3189300" y="38988"/>
                  </a:lnTo>
                  <a:lnTo>
                    <a:pt x="3227527" y="60705"/>
                  </a:lnTo>
                  <a:lnTo>
                    <a:pt x="3250006" y="94614"/>
                  </a:lnTo>
                  <a:lnTo>
                    <a:pt x="3257372" y="139064"/>
                  </a:lnTo>
                  <a:lnTo>
                    <a:pt x="3257157" y="146591"/>
                  </a:lnTo>
                  <a:lnTo>
                    <a:pt x="3246763" y="187829"/>
                  </a:lnTo>
                  <a:lnTo>
                    <a:pt x="3220728" y="219965"/>
                  </a:lnTo>
                  <a:lnTo>
                    <a:pt x="3201619" y="231520"/>
                  </a:lnTo>
                  <a:lnTo>
                    <a:pt x="3210072" y="233519"/>
                  </a:lnTo>
                  <a:lnTo>
                    <a:pt x="3248180" y="254206"/>
                  </a:lnTo>
                  <a:lnTo>
                    <a:pt x="3274959" y="290204"/>
                  </a:lnTo>
                  <a:lnTo>
                    <a:pt x="3284760" y="328499"/>
                  </a:lnTo>
                  <a:lnTo>
                    <a:pt x="3285185" y="339216"/>
                  </a:lnTo>
                  <a:lnTo>
                    <a:pt x="3284899" y="348460"/>
                  </a:lnTo>
                  <a:lnTo>
                    <a:pt x="3275263" y="389588"/>
                  </a:lnTo>
                  <a:lnTo>
                    <a:pt x="3253536" y="421715"/>
                  </a:lnTo>
                  <a:lnTo>
                    <a:pt x="3220923" y="444373"/>
                  </a:lnTo>
                  <a:lnTo>
                    <a:pt x="3179292" y="456634"/>
                  </a:lnTo>
                  <a:lnTo>
                    <a:pt x="3147771" y="458724"/>
                  </a:lnTo>
                  <a:lnTo>
                    <a:pt x="3037154" y="458724"/>
                  </a:lnTo>
                  <a:lnTo>
                    <a:pt x="3033217" y="458724"/>
                  </a:lnTo>
                  <a:lnTo>
                    <a:pt x="3029153" y="457200"/>
                  </a:lnTo>
                  <a:lnTo>
                    <a:pt x="3024962" y="454278"/>
                  </a:lnTo>
                  <a:lnTo>
                    <a:pt x="3020771" y="451230"/>
                  </a:lnTo>
                  <a:lnTo>
                    <a:pt x="3018612" y="445897"/>
                  </a:lnTo>
                  <a:lnTo>
                    <a:pt x="3018612" y="437895"/>
                  </a:lnTo>
                  <a:lnTo>
                    <a:pt x="3018612" y="52197"/>
                  </a:lnTo>
                  <a:lnTo>
                    <a:pt x="3018612" y="44323"/>
                  </a:lnTo>
                  <a:lnTo>
                    <a:pt x="3020771" y="38862"/>
                  </a:lnTo>
                  <a:lnTo>
                    <a:pt x="3024962" y="35940"/>
                  </a:lnTo>
                  <a:lnTo>
                    <a:pt x="3029153" y="32892"/>
                  </a:lnTo>
                  <a:lnTo>
                    <a:pt x="3033217" y="31368"/>
                  </a:lnTo>
                  <a:lnTo>
                    <a:pt x="3037154" y="31368"/>
                  </a:lnTo>
                  <a:close/>
                </a:path>
                <a:path w="4190365" h="464819">
                  <a:moveTo>
                    <a:pt x="4164660" y="25780"/>
                  </a:moveTo>
                  <a:lnTo>
                    <a:pt x="4174312" y="25780"/>
                  </a:lnTo>
                  <a:lnTo>
                    <a:pt x="4181043" y="27686"/>
                  </a:lnTo>
                  <a:lnTo>
                    <a:pt x="4184599" y="31241"/>
                  </a:lnTo>
                  <a:lnTo>
                    <a:pt x="4188282" y="34925"/>
                  </a:lnTo>
                  <a:lnTo>
                    <a:pt x="4190060" y="42037"/>
                  </a:lnTo>
                  <a:lnTo>
                    <a:pt x="4190060" y="52577"/>
                  </a:lnTo>
                  <a:lnTo>
                    <a:pt x="4190060" y="63118"/>
                  </a:lnTo>
                  <a:lnTo>
                    <a:pt x="4188282" y="70230"/>
                  </a:lnTo>
                  <a:lnTo>
                    <a:pt x="4184472" y="74040"/>
                  </a:lnTo>
                  <a:lnTo>
                    <a:pt x="4180789" y="77724"/>
                  </a:lnTo>
                  <a:lnTo>
                    <a:pt x="4173931" y="79628"/>
                  </a:lnTo>
                  <a:lnTo>
                    <a:pt x="4164025" y="79628"/>
                  </a:lnTo>
                  <a:lnTo>
                    <a:pt x="4154373" y="79628"/>
                  </a:lnTo>
                  <a:lnTo>
                    <a:pt x="4147642" y="77850"/>
                  </a:lnTo>
                  <a:lnTo>
                    <a:pt x="4144086" y="74167"/>
                  </a:lnTo>
                  <a:lnTo>
                    <a:pt x="4140403" y="70612"/>
                  </a:lnTo>
                  <a:lnTo>
                    <a:pt x="4138625" y="63500"/>
                  </a:lnTo>
                  <a:lnTo>
                    <a:pt x="4138625" y="52831"/>
                  </a:lnTo>
                  <a:lnTo>
                    <a:pt x="4138625" y="42290"/>
                  </a:lnTo>
                  <a:lnTo>
                    <a:pt x="4140403" y="35178"/>
                  </a:lnTo>
                  <a:lnTo>
                    <a:pt x="4144213" y="31368"/>
                  </a:lnTo>
                  <a:lnTo>
                    <a:pt x="4147896" y="27686"/>
                  </a:lnTo>
                  <a:lnTo>
                    <a:pt x="4154754" y="25780"/>
                  </a:lnTo>
                  <a:lnTo>
                    <a:pt x="4164660" y="25780"/>
                  </a:lnTo>
                  <a:close/>
                </a:path>
                <a:path w="4190365" h="464819">
                  <a:moveTo>
                    <a:pt x="134734" y="25780"/>
                  </a:moveTo>
                  <a:lnTo>
                    <a:pt x="175637" y="31480"/>
                  </a:lnTo>
                  <a:lnTo>
                    <a:pt x="210515" y="44450"/>
                  </a:lnTo>
                  <a:lnTo>
                    <a:pt x="217004" y="47878"/>
                  </a:lnTo>
                  <a:lnTo>
                    <a:pt x="227355" y="57403"/>
                  </a:lnTo>
                  <a:lnTo>
                    <a:pt x="227901" y="58292"/>
                  </a:lnTo>
                  <a:lnTo>
                    <a:pt x="230162" y="71247"/>
                  </a:lnTo>
                  <a:lnTo>
                    <a:pt x="230162" y="74294"/>
                  </a:lnTo>
                  <a:lnTo>
                    <a:pt x="230162" y="77215"/>
                  </a:lnTo>
                  <a:lnTo>
                    <a:pt x="225704" y="91820"/>
                  </a:lnTo>
                  <a:lnTo>
                    <a:pt x="224713" y="92710"/>
                  </a:lnTo>
                  <a:lnTo>
                    <a:pt x="223558" y="93217"/>
                  </a:lnTo>
                  <a:lnTo>
                    <a:pt x="222237" y="93217"/>
                  </a:lnTo>
                  <a:lnTo>
                    <a:pt x="219811" y="93217"/>
                  </a:lnTo>
                  <a:lnTo>
                    <a:pt x="216128" y="91566"/>
                  </a:lnTo>
                  <a:lnTo>
                    <a:pt x="211175" y="88391"/>
                  </a:lnTo>
                  <a:lnTo>
                    <a:pt x="206222" y="85216"/>
                  </a:lnTo>
                  <a:lnTo>
                    <a:pt x="165773" y="66928"/>
                  </a:lnTo>
                  <a:lnTo>
                    <a:pt x="130441" y="62102"/>
                  </a:lnTo>
                  <a:lnTo>
                    <a:pt x="121007" y="62436"/>
                  </a:lnTo>
                  <a:lnTo>
                    <a:pt x="83135" y="73660"/>
                  </a:lnTo>
                  <a:lnTo>
                    <a:pt x="57962" y="103124"/>
                  </a:lnTo>
                  <a:lnTo>
                    <a:pt x="53174" y="128777"/>
                  </a:lnTo>
                  <a:lnTo>
                    <a:pt x="53710" y="138346"/>
                  </a:lnTo>
                  <a:lnTo>
                    <a:pt x="71742" y="176244"/>
                  </a:lnTo>
                  <a:lnTo>
                    <a:pt x="107975" y="203122"/>
                  </a:lnTo>
                  <a:lnTo>
                    <a:pt x="144098" y="220682"/>
                  </a:lnTo>
                  <a:lnTo>
                    <a:pt x="153390" y="225043"/>
                  </a:lnTo>
                  <a:lnTo>
                    <a:pt x="162675" y="229518"/>
                  </a:lnTo>
                  <a:lnTo>
                    <a:pt x="198805" y="249177"/>
                  </a:lnTo>
                  <a:lnTo>
                    <a:pt x="228983" y="274859"/>
                  </a:lnTo>
                  <a:lnTo>
                    <a:pt x="248778" y="309292"/>
                  </a:lnTo>
                  <a:lnTo>
                    <a:pt x="253606" y="343153"/>
                  </a:lnTo>
                  <a:lnTo>
                    <a:pt x="252965" y="356967"/>
                  </a:lnTo>
                  <a:lnTo>
                    <a:pt x="243370" y="393953"/>
                  </a:lnTo>
                  <a:lnTo>
                    <a:pt x="214642" y="432180"/>
                  </a:lnTo>
                  <a:lnTo>
                    <a:pt x="170726" y="456056"/>
                  </a:lnTo>
                  <a:lnTo>
                    <a:pt x="129985" y="463807"/>
                  </a:lnTo>
                  <a:lnTo>
                    <a:pt x="115252" y="464312"/>
                  </a:lnTo>
                  <a:lnTo>
                    <a:pt x="105158" y="464073"/>
                  </a:lnTo>
                  <a:lnTo>
                    <a:pt x="59442" y="456374"/>
                  </a:lnTo>
                  <a:lnTo>
                    <a:pt x="20307" y="440689"/>
                  </a:lnTo>
                  <a:lnTo>
                    <a:pt x="6934" y="431418"/>
                  </a:lnTo>
                  <a:lnTo>
                    <a:pt x="4521" y="429005"/>
                  </a:lnTo>
                  <a:lnTo>
                    <a:pt x="2755" y="425957"/>
                  </a:lnTo>
                  <a:lnTo>
                    <a:pt x="1650" y="422528"/>
                  </a:lnTo>
                  <a:lnTo>
                    <a:pt x="558" y="419100"/>
                  </a:lnTo>
                  <a:lnTo>
                    <a:pt x="0" y="414909"/>
                  </a:lnTo>
                  <a:lnTo>
                    <a:pt x="0" y="409828"/>
                  </a:lnTo>
                  <a:lnTo>
                    <a:pt x="0" y="406145"/>
                  </a:lnTo>
                  <a:lnTo>
                    <a:pt x="2476" y="394715"/>
                  </a:lnTo>
                  <a:lnTo>
                    <a:pt x="3251" y="393064"/>
                  </a:lnTo>
                  <a:lnTo>
                    <a:pt x="4241" y="392049"/>
                  </a:lnTo>
                  <a:lnTo>
                    <a:pt x="5448" y="391540"/>
                  </a:lnTo>
                  <a:lnTo>
                    <a:pt x="6667" y="391032"/>
                  </a:lnTo>
                  <a:lnTo>
                    <a:pt x="7924" y="390651"/>
                  </a:lnTo>
                  <a:lnTo>
                    <a:pt x="9245" y="390651"/>
                  </a:lnTo>
                  <a:lnTo>
                    <a:pt x="12331" y="390651"/>
                  </a:lnTo>
                  <a:lnTo>
                    <a:pt x="16675" y="392684"/>
                  </a:lnTo>
                  <a:lnTo>
                    <a:pt x="22288" y="396493"/>
                  </a:lnTo>
                  <a:lnTo>
                    <a:pt x="27901" y="400303"/>
                  </a:lnTo>
                  <a:lnTo>
                    <a:pt x="35166" y="404494"/>
                  </a:lnTo>
                  <a:lnTo>
                    <a:pt x="76123" y="421513"/>
                  </a:lnTo>
                  <a:lnTo>
                    <a:pt x="119545" y="427354"/>
                  </a:lnTo>
                  <a:lnTo>
                    <a:pt x="129408" y="427019"/>
                  </a:lnTo>
                  <a:lnTo>
                    <a:pt x="172213" y="415226"/>
                  </a:lnTo>
                  <a:lnTo>
                    <a:pt x="200847" y="388217"/>
                  </a:lnTo>
                  <a:lnTo>
                    <a:pt x="211340" y="346837"/>
                  </a:lnTo>
                  <a:lnTo>
                    <a:pt x="210804" y="337268"/>
                  </a:lnTo>
                  <a:lnTo>
                    <a:pt x="192808" y="299434"/>
                  </a:lnTo>
                  <a:lnTo>
                    <a:pt x="156949" y="272851"/>
                  </a:lnTo>
                  <a:lnTo>
                    <a:pt x="121060" y="255206"/>
                  </a:lnTo>
                  <a:lnTo>
                    <a:pt x="111785" y="250825"/>
                  </a:lnTo>
                  <a:lnTo>
                    <a:pt x="102505" y="246350"/>
                  </a:lnTo>
                  <a:lnTo>
                    <a:pt x="66618" y="226544"/>
                  </a:lnTo>
                  <a:lnTo>
                    <a:pt x="36749" y="200753"/>
                  </a:lnTo>
                  <a:lnTo>
                    <a:pt x="17050" y="166080"/>
                  </a:lnTo>
                  <a:lnTo>
                    <a:pt x="12217" y="131825"/>
                  </a:lnTo>
                  <a:lnTo>
                    <a:pt x="12774" y="119755"/>
                  </a:lnTo>
                  <a:lnTo>
                    <a:pt x="26045" y="77926"/>
                  </a:lnTo>
                  <a:lnTo>
                    <a:pt x="54724" y="47646"/>
                  </a:lnTo>
                  <a:lnTo>
                    <a:pt x="96624" y="29852"/>
                  </a:lnTo>
                  <a:lnTo>
                    <a:pt x="121470" y="26233"/>
                  </a:lnTo>
                  <a:lnTo>
                    <a:pt x="134734" y="25780"/>
                  </a:lnTo>
                  <a:close/>
                </a:path>
                <a:path w="4190365" h="464819">
                  <a:moveTo>
                    <a:pt x="1870532" y="0"/>
                  </a:moveTo>
                  <a:lnTo>
                    <a:pt x="1874469" y="0"/>
                  </a:lnTo>
                  <a:lnTo>
                    <a:pt x="1877771" y="253"/>
                  </a:lnTo>
                  <a:lnTo>
                    <a:pt x="1880311" y="762"/>
                  </a:lnTo>
                  <a:lnTo>
                    <a:pt x="1882851" y="1142"/>
                  </a:lnTo>
                  <a:lnTo>
                    <a:pt x="1884756" y="1650"/>
                  </a:lnTo>
                  <a:lnTo>
                    <a:pt x="1886280" y="2412"/>
                  </a:lnTo>
                  <a:lnTo>
                    <a:pt x="1887677" y="3048"/>
                  </a:lnTo>
                  <a:lnTo>
                    <a:pt x="1888693" y="3937"/>
                  </a:lnTo>
                  <a:lnTo>
                    <a:pt x="1889328" y="4952"/>
                  </a:lnTo>
                  <a:lnTo>
                    <a:pt x="1890090" y="6095"/>
                  </a:lnTo>
                  <a:lnTo>
                    <a:pt x="1890344" y="7365"/>
                  </a:lnTo>
                  <a:lnTo>
                    <a:pt x="1890344" y="8636"/>
                  </a:lnTo>
                  <a:lnTo>
                    <a:pt x="1890344" y="452119"/>
                  </a:lnTo>
                  <a:lnTo>
                    <a:pt x="1890344" y="453643"/>
                  </a:lnTo>
                  <a:lnTo>
                    <a:pt x="1890090" y="455040"/>
                  </a:lnTo>
                  <a:lnTo>
                    <a:pt x="1889582" y="456056"/>
                  </a:lnTo>
                  <a:lnTo>
                    <a:pt x="1888947" y="457200"/>
                  </a:lnTo>
                  <a:lnTo>
                    <a:pt x="1887931" y="458088"/>
                  </a:lnTo>
                  <a:lnTo>
                    <a:pt x="1886534" y="458724"/>
                  </a:lnTo>
                  <a:lnTo>
                    <a:pt x="1885137" y="459359"/>
                  </a:lnTo>
                  <a:lnTo>
                    <a:pt x="1883359" y="459866"/>
                  </a:lnTo>
                  <a:lnTo>
                    <a:pt x="1881073" y="460248"/>
                  </a:lnTo>
                  <a:lnTo>
                    <a:pt x="1878914" y="460501"/>
                  </a:lnTo>
                  <a:lnTo>
                    <a:pt x="1876120" y="460755"/>
                  </a:lnTo>
                  <a:lnTo>
                    <a:pt x="1872818" y="460755"/>
                  </a:lnTo>
                  <a:lnTo>
                    <a:pt x="1869389" y="460755"/>
                  </a:lnTo>
                  <a:lnTo>
                    <a:pt x="1858467" y="458724"/>
                  </a:lnTo>
                  <a:lnTo>
                    <a:pt x="1857070" y="458088"/>
                  </a:lnTo>
                  <a:lnTo>
                    <a:pt x="1855927" y="457200"/>
                  </a:lnTo>
                  <a:lnTo>
                    <a:pt x="1855165" y="456056"/>
                  </a:lnTo>
                  <a:lnTo>
                    <a:pt x="1854403" y="455040"/>
                  </a:lnTo>
                  <a:lnTo>
                    <a:pt x="1854022" y="453643"/>
                  </a:lnTo>
                  <a:lnTo>
                    <a:pt x="1854022" y="452119"/>
                  </a:lnTo>
                  <a:lnTo>
                    <a:pt x="1854022" y="409193"/>
                  </a:lnTo>
                  <a:lnTo>
                    <a:pt x="1817446" y="441555"/>
                  </a:lnTo>
                  <a:lnTo>
                    <a:pt x="1778266" y="460660"/>
                  </a:lnTo>
                  <a:lnTo>
                    <a:pt x="1749374" y="464312"/>
                  </a:lnTo>
                  <a:lnTo>
                    <a:pt x="1733778" y="463526"/>
                  </a:lnTo>
                  <a:lnTo>
                    <a:pt x="1694256" y="451738"/>
                  </a:lnTo>
                  <a:lnTo>
                    <a:pt x="1657045" y="417829"/>
                  </a:lnTo>
                  <a:lnTo>
                    <a:pt x="1639900" y="381414"/>
                  </a:lnTo>
                  <a:lnTo>
                    <a:pt x="1631121" y="337661"/>
                  </a:lnTo>
                  <a:lnTo>
                    <a:pt x="1629486" y="306197"/>
                  </a:lnTo>
                  <a:lnTo>
                    <a:pt x="1630008" y="287641"/>
                  </a:lnTo>
                  <a:lnTo>
                    <a:pt x="1637741" y="237616"/>
                  </a:lnTo>
                  <a:lnTo>
                    <a:pt x="1654582" y="196933"/>
                  </a:lnTo>
                  <a:lnTo>
                    <a:pt x="1680222" y="166639"/>
                  </a:lnTo>
                  <a:lnTo>
                    <a:pt x="1714510" y="147579"/>
                  </a:lnTo>
                  <a:lnTo>
                    <a:pt x="1757248" y="141097"/>
                  </a:lnTo>
                  <a:lnTo>
                    <a:pt x="1770487" y="141839"/>
                  </a:lnTo>
                  <a:lnTo>
                    <a:pt x="1817972" y="159877"/>
                  </a:lnTo>
                  <a:lnTo>
                    <a:pt x="1851101" y="188594"/>
                  </a:lnTo>
                  <a:lnTo>
                    <a:pt x="1851101" y="8636"/>
                  </a:lnTo>
                  <a:lnTo>
                    <a:pt x="1851101" y="7365"/>
                  </a:lnTo>
                  <a:lnTo>
                    <a:pt x="1851355" y="6095"/>
                  </a:lnTo>
                  <a:lnTo>
                    <a:pt x="1851863" y="4952"/>
                  </a:lnTo>
                  <a:lnTo>
                    <a:pt x="1852498" y="3937"/>
                  </a:lnTo>
                  <a:lnTo>
                    <a:pt x="1853514" y="3048"/>
                  </a:lnTo>
                  <a:lnTo>
                    <a:pt x="1855038" y="2412"/>
                  </a:lnTo>
                  <a:lnTo>
                    <a:pt x="1856562" y="1650"/>
                  </a:lnTo>
                  <a:lnTo>
                    <a:pt x="1858594" y="1142"/>
                  </a:lnTo>
                  <a:lnTo>
                    <a:pt x="1861134" y="762"/>
                  </a:lnTo>
                  <a:lnTo>
                    <a:pt x="1863674" y="253"/>
                  </a:lnTo>
                  <a:lnTo>
                    <a:pt x="1866849" y="0"/>
                  </a:lnTo>
                  <a:lnTo>
                    <a:pt x="1870532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074102" y="1823719"/>
            <a:ext cx="9624695" cy="3440429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488950" marR="5080" indent="-476884">
              <a:lnSpc>
                <a:spcPct val="91800"/>
              </a:lnSpc>
              <a:spcBef>
                <a:spcPts val="400"/>
              </a:spcBef>
              <a:buSzPct val="72727"/>
              <a:buFont typeface="Arial"/>
              <a:buChar char="▪"/>
              <a:tabLst>
                <a:tab pos="488950" algn="l"/>
              </a:tabLst>
            </a:pP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Secondary</a:t>
            </a:r>
            <a:r>
              <a:rPr sz="2750" spc="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barriers:</a:t>
            </a:r>
            <a:r>
              <a:rPr sz="2750" spc="1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structural</a:t>
            </a:r>
            <a:r>
              <a:rPr sz="2750" spc="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aspects</a:t>
            </a:r>
            <a:r>
              <a:rPr sz="2750" spc="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275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sz="2750" spc="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laboratory</a:t>
            </a:r>
            <a:r>
              <a:rPr sz="2750" spc="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  <a:r>
              <a:rPr sz="2750" spc="-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</a:t>
            </a:r>
            <a:r>
              <a:rPr sz="275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</a:t>
            </a:r>
            <a:r>
              <a:rPr sz="2750" spc="1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safer</a:t>
            </a:r>
            <a:r>
              <a:rPr sz="2750" spc="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against</a:t>
            </a:r>
            <a:r>
              <a:rPr sz="2750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infection</a:t>
            </a:r>
            <a:r>
              <a:rPr sz="2750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</a:t>
            </a:r>
            <a:r>
              <a:rPr sz="275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sz="275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1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Sinks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sz="2750" spc="5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hand</a:t>
            </a:r>
            <a:r>
              <a:rPr sz="2750" spc="45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washing,</a:t>
            </a:r>
            <a:r>
              <a:rPr sz="2750" spc="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</a:t>
            </a:r>
            <a:r>
              <a:rPr sz="2750" spc="11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containment</a:t>
            </a:r>
            <a:r>
              <a:rPr sz="2750" spc="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areas,</a:t>
            </a:r>
            <a:r>
              <a:rPr sz="2750" spc="-15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</a:t>
            </a:r>
            <a:r>
              <a:rPr sz="2750" spc="114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25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ventilation</a:t>
            </a:r>
            <a:r>
              <a:rPr sz="2750" spc="45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patterns</a:t>
            </a:r>
            <a:r>
              <a:rPr sz="2750" spc="1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750" spc="-85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Sterilization</a:t>
            </a:r>
            <a:r>
              <a:rPr sz="2750" spc="105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1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equipments.</a:t>
            </a:r>
            <a:endParaRPr sz="275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88950" indent="-476250">
              <a:lnSpc>
                <a:spcPct val="100000"/>
              </a:lnSpc>
              <a:spcBef>
                <a:spcPts val="280"/>
              </a:spcBef>
              <a:buSzPct val="53333"/>
              <a:buFont typeface="Arial"/>
              <a:buChar char="▪"/>
              <a:tabLst>
                <a:tab pos="488950" algn="l"/>
              </a:tabLst>
            </a:pPr>
            <a:r>
              <a:rPr sz="375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HEPA</a:t>
            </a:r>
            <a:r>
              <a:rPr sz="3750" spc="-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filters</a:t>
            </a:r>
            <a:r>
              <a:rPr lang="en-US"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(high efficiency particulate air)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88950" indent="-476250">
              <a:lnSpc>
                <a:spcPct val="100000"/>
              </a:lnSpc>
              <a:spcBef>
                <a:spcPts val="380"/>
              </a:spcBef>
              <a:buSzPct val="53333"/>
              <a:buFont typeface="Arial"/>
              <a:buChar char="▪"/>
              <a:tabLst>
                <a:tab pos="488950" algn="l"/>
              </a:tabLst>
            </a:pP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Liquid</a:t>
            </a:r>
            <a:r>
              <a:rPr sz="3750" spc="-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effluent</a:t>
            </a:r>
            <a:r>
              <a:rPr sz="3750" spc="-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treatment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88950" indent="-476250">
              <a:lnSpc>
                <a:spcPct val="100000"/>
              </a:lnSpc>
              <a:spcBef>
                <a:spcPts val="310"/>
              </a:spcBef>
              <a:buSzPct val="53333"/>
              <a:buFont typeface="Arial"/>
              <a:buChar char="▪"/>
              <a:tabLst>
                <a:tab pos="488950" algn="l"/>
              </a:tabLst>
            </a:pP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Sealed</a:t>
            </a:r>
            <a:r>
              <a:rPr sz="3750" spc="-1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laboratory</a:t>
            </a:r>
            <a:r>
              <a:rPr sz="3750" spc="-1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walls</a:t>
            </a:r>
            <a:r>
              <a:rPr sz="375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375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floors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3664">
              <a:lnSpc>
                <a:spcPts val="1240"/>
              </a:lnSpc>
            </a:pPr>
            <a:fld id="{81D60167-4931-47E6-BA6A-407CBD079E47}" type="slidenum">
              <a:rPr spc="-50" dirty="0"/>
              <a:t>4</a:t>
            </a:fld>
            <a:endParaRPr spc="-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33449" y="841087"/>
            <a:ext cx="5910580" cy="643255"/>
            <a:chOff x="1295377" y="1419029"/>
            <a:chExt cx="5910580" cy="6432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95377" y="1419029"/>
              <a:ext cx="5910370" cy="64320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12672" y="1438909"/>
              <a:ext cx="5861050" cy="58292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12548" y="1748853"/>
              <a:ext cx="158750" cy="12915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15268" y="1693735"/>
              <a:ext cx="192786" cy="17627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4087114" y="1617979"/>
              <a:ext cx="1423035" cy="254000"/>
            </a:xfrm>
            <a:custGeom>
              <a:avLst/>
              <a:gdLst/>
              <a:ahLst/>
              <a:cxnLst/>
              <a:rect l="l" t="t" r="r" b="b"/>
              <a:pathLst>
                <a:path w="1423035" h="254000">
                  <a:moveTo>
                    <a:pt x="1321562" y="0"/>
                  </a:moveTo>
                  <a:lnTo>
                    <a:pt x="1275334" y="9525"/>
                  </a:lnTo>
                  <a:lnTo>
                    <a:pt x="1243584" y="36068"/>
                  </a:lnTo>
                  <a:lnTo>
                    <a:pt x="1225169" y="76200"/>
                  </a:lnTo>
                  <a:lnTo>
                    <a:pt x="1219200" y="126111"/>
                  </a:lnTo>
                  <a:lnTo>
                    <a:pt x="1219509" y="138824"/>
                  </a:lnTo>
                  <a:lnTo>
                    <a:pt x="1227054" y="186396"/>
                  </a:lnTo>
                  <a:lnTo>
                    <a:pt x="1246971" y="224210"/>
                  </a:lnTo>
                  <a:lnTo>
                    <a:pt x="1282108" y="248140"/>
                  </a:lnTo>
                  <a:lnTo>
                    <a:pt x="1320291" y="253873"/>
                  </a:lnTo>
                  <a:lnTo>
                    <a:pt x="1333194" y="253277"/>
                  </a:lnTo>
                  <a:lnTo>
                    <a:pt x="1375804" y="239113"/>
                  </a:lnTo>
                  <a:lnTo>
                    <a:pt x="1404183" y="209091"/>
                  </a:lnTo>
                  <a:lnTo>
                    <a:pt x="1419278" y="166141"/>
                  </a:lnTo>
                  <a:lnTo>
                    <a:pt x="1422653" y="127762"/>
                  </a:lnTo>
                  <a:lnTo>
                    <a:pt x="1422344" y="115216"/>
                  </a:lnTo>
                  <a:lnTo>
                    <a:pt x="1414817" y="67984"/>
                  </a:lnTo>
                  <a:lnTo>
                    <a:pt x="1394902" y="30077"/>
                  </a:lnTo>
                  <a:lnTo>
                    <a:pt x="1359816" y="5840"/>
                  </a:lnTo>
                  <a:lnTo>
                    <a:pt x="1321562" y="0"/>
                  </a:lnTo>
                  <a:close/>
                </a:path>
                <a:path w="1423035" h="254000">
                  <a:moveTo>
                    <a:pt x="102362" y="0"/>
                  </a:moveTo>
                  <a:lnTo>
                    <a:pt x="56134" y="9525"/>
                  </a:lnTo>
                  <a:lnTo>
                    <a:pt x="24384" y="36068"/>
                  </a:lnTo>
                  <a:lnTo>
                    <a:pt x="5969" y="76200"/>
                  </a:lnTo>
                  <a:lnTo>
                    <a:pt x="0" y="126111"/>
                  </a:lnTo>
                  <a:lnTo>
                    <a:pt x="309" y="138824"/>
                  </a:lnTo>
                  <a:lnTo>
                    <a:pt x="7854" y="186396"/>
                  </a:lnTo>
                  <a:lnTo>
                    <a:pt x="27771" y="224210"/>
                  </a:lnTo>
                  <a:lnTo>
                    <a:pt x="62908" y="248140"/>
                  </a:lnTo>
                  <a:lnTo>
                    <a:pt x="101091" y="253873"/>
                  </a:lnTo>
                  <a:lnTo>
                    <a:pt x="113994" y="253277"/>
                  </a:lnTo>
                  <a:lnTo>
                    <a:pt x="156604" y="239113"/>
                  </a:lnTo>
                  <a:lnTo>
                    <a:pt x="184983" y="209091"/>
                  </a:lnTo>
                  <a:lnTo>
                    <a:pt x="200078" y="166141"/>
                  </a:lnTo>
                  <a:lnTo>
                    <a:pt x="203453" y="127762"/>
                  </a:lnTo>
                  <a:lnTo>
                    <a:pt x="203144" y="115216"/>
                  </a:lnTo>
                  <a:lnTo>
                    <a:pt x="195617" y="67984"/>
                  </a:lnTo>
                  <a:lnTo>
                    <a:pt x="175702" y="30077"/>
                  </a:lnTo>
                  <a:lnTo>
                    <a:pt x="140616" y="5840"/>
                  </a:lnTo>
                  <a:lnTo>
                    <a:pt x="102362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08483" y="1612582"/>
              <a:ext cx="191134" cy="11048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31908" y="1612582"/>
              <a:ext cx="191134" cy="11048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638808" y="1583562"/>
              <a:ext cx="5535295" cy="438784"/>
            </a:xfrm>
            <a:custGeom>
              <a:avLst/>
              <a:gdLst/>
              <a:ahLst/>
              <a:cxnLst/>
              <a:rect l="l" t="t" r="r" b="b"/>
              <a:pathLst>
                <a:path w="5535295" h="438785">
                  <a:moveTo>
                    <a:pt x="1309243" y="33782"/>
                  </a:moveTo>
                  <a:lnTo>
                    <a:pt x="1301369" y="33782"/>
                  </a:lnTo>
                  <a:lnTo>
                    <a:pt x="1293622" y="34798"/>
                  </a:lnTo>
                  <a:lnTo>
                    <a:pt x="1256712" y="51972"/>
                  </a:lnTo>
                  <a:lnTo>
                    <a:pt x="1224740" y="81057"/>
                  </a:lnTo>
                  <a:lnTo>
                    <a:pt x="1210818" y="97409"/>
                  </a:lnTo>
                  <a:lnTo>
                    <a:pt x="1210818" y="227584"/>
                  </a:lnTo>
                  <a:lnTo>
                    <a:pt x="1246840" y="264749"/>
                  </a:lnTo>
                  <a:lnTo>
                    <a:pt x="1281430" y="285686"/>
                  </a:lnTo>
                  <a:lnTo>
                    <a:pt x="1305687" y="289687"/>
                  </a:lnTo>
                  <a:lnTo>
                    <a:pt x="1316638" y="288996"/>
                  </a:lnTo>
                  <a:lnTo>
                    <a:pt x="1352593" y="272611"/>
                  </a:lnTo>
                  <a:lnTo>
                    <a:pt x="1376134" y="240240"/>
                  </a:lnTo>
                  <a:lnTo>
                    <a:pt x="1388479" y="197578"/>
                  </a:lnTo>
                  <a:lnTo>
                    <a:pt x="1391158" y="163449"/>
                  </a:lnTo>
                  <a:lnTo>
                    <a:pt x="1390917" y="151066"/>
                  </a:lnTo>
                  <a:lnTo>
                    <a:pt x="1384887" y="103753"/>
                  </a:lnTo>
                  <a:lnTo>
                    <a:pt x="1368742" y="65061"/>
                  </a:lnTo>
                  <a:lnTo>
                    <a:pt x="1331039" y="36464"/>
                  </a:lnTo>
                  <a:lnTo>
                    <a:pt x="1309243" y="33782"/>
                  </a:lnTo>
                  <a:close/>
                </a:path>
                <a:path w="5535295" h="438785">
                  <a:moveTo>
                    <a:pt x="5282692" y="3683"/>
                  </a:moveTo>
                  <a:lnTo>
                    <a:pt x="5287518" y="3683"/>
                  </a:lnTo>
                  <a:lnTo>
                    <a:pt x="5291328" y="3810"/>
                  </a:lnTo>
                  <a:lnTo>
                    <a:pt x="5294249" y="4190"/>
                  </a:lnTo>
                  <a:lnTo>
                    <a:pt x="5297043" y="4445"/>
                  </a:lnTo>
                  <a:lnTo>
                    <a:pt x="5299329" y="4952"/>
                  </a:lnTo>
                  <a:lnTo>
                    <a:pt x="5300980" y="5714"/>
                  </a:lnTo>
                  <a:lnTo>
                    <a:pt x="5302631" y="6350"/>
                  </a:lnTo>
                  <a:lnTo>
                    <a:pt x="5400167" y="273176"/>
                  </a:lnTo>
                  <a:lnTo>
                    <a:pt x="5401564" y="273176"/>
                  </a:lnTo>
                  <a:lnTo>
                    <a:pt x="5493258" y="12319"/>
                  </a:lnTo>
                  <a:lnTo>
                    <a:pt x="5505196" y="4190"/>
                  </a:lnTo>
                  <a:lnTo>
                    <a:pt x="5508244" y="3810"/>
                  </a:lnTo>
                  <a:lnTo>
                    <a:pt x="5512054" y="3683"/>
                  </a:lnTo>
                  <a:lnTo>
                    <a:pt x="5516372" y="3683"/>
                  </a:lnTo>
                  <a:lnTo>
                    <a:pt x="5520563" y="3683"/>
                  </a:lnTo>
                  <a:lnTo>
                    <a:pt x="5534914" y="9271"/>
                  </a:lnTo>
                  <a:lnTo>
                    <a:pt x="5534914" y="11049"/>
                  </a:lnTo>
                  <a:lnTo>
                    <a:pt x="5534914" y="12953"/>
                  </a:lnTo>
                  <a:lnTo>
                    <a:pt x="5534406" y="15366"/>
                  </a:lnTo>
                  <a:lnTo>
                    <a:pt x="5533263" y="18161"/>
                  </a:lnTo>
                  <a:lnTo>
                    <a:pt x="5421630" y="317753"/>
                  </a:lnTo>
                  <a:lnTo>
                    <a:pt x="5380101" y="429640"/>
                  </a:lnTo>
                  <a:lnTo>
                    <a:pt x="5378958" y="432053"/>
                  </a:lnTo>
                  <a:lnTo>
                    <a:pt x="5376672" y="434086"/>
                  </a:lnTo>
                  <a:lnTo>
                    <a:pt x="5373116" y="435737"/>
                  </a:lnTo>
                  <a:lnTo>
                    <a:pt x="5369560" y="437388"/>
                  </a:lnTo>
                  <a:lnTo>
                    <a:pt x="5363972" y="438276"/>
                  </a:lnTo>
                  <a:lnTo>
                    <a:pt x="5356225" y="438276"/>
                  </a:lnTo>
                  <a:lnTo>
                    <a:pt x="5352288" y="438276"/>
                  </a:lnTo>
                  <a:lnTo>
                    <a:pt x="5348986" y="438023"/>
                  </a:lnTo>
                  <a:lnTo>
                    <a:pt x="5346319" y="437514"/>
                  </a:lnTo>
                  <a:lnTo>
                    <a:pt x="5343779" y="437134"/>
                  </a:lnTo>
                  <a:lnTo>
                    <a:pt x="5337556" y="428625"/>
                  </a:lnTo>
                  <a:lnTo>
                    <a:pt x="5338064" y="426338"/>
                  </a:lnTo>
                  <a:lnTo>
                    <a:pt x="5339080" y="423672"/>
                  </a:lnTo>
                  <a:lnTo>
                    <a:pt x="5381371" y="317753"/>
                  </a:lnTo>
                  <a:lnTo>
                    <a:pt x="5379593" y="316991"/>
                  </a:lnTo>
                  <a:lnTo>
                    <a:pt x="5378069" y="315975"/>
                  </a:lnTo>
                  <a:lnTo>
                    <a:pt x="5376799" y="314451"/>
                  </a:lnTo>
                  <a:lnTo>
                    <a:pt x="5375402" y="312800"/>
                  </a:lnTo>
                  <a:lnTo>
                    <a:pt x="5374513" y="311276"/>
                  </a:lnTo>
                  <a:lnTo>
                    <a:pt x="5374132" y="309752"/>
                  </a:lnTo>
                  <a:lnTo>
                    <a:pt x="5265420" y="18161"/>
                  </a:lnTo>
                  <a:lnTo>
                    <a:pt x="5264404" y="15112"/>
                  </a:lnTo>
                  <a:lnTo>
                    <a:pt x="5263769" y="12700"/>
                  </a:lnTo>
                  <a:lnTo>
                    <a:pt x="5263769" y="10795"/>
                  </a:lnTo>
                  <a:lnTo>
                    <a:pt x="5263769" y="8889"/>
                  </a:lnTo>
                  <a:lnTo>
                    <a:pt x="5264404" y="7365"/>
                  </a:lnTo>
                  <a:lnTo>
                    <a:pt x="5265674" y="6350"/>
                  </a:lnTo>
                  <a:lnTo>
                    <a:pt x="5266817" y="5207"/>
                  </a:lnTo>
                  <a:lnTo>
                    <a:pt x="5268849" y="4445"/>
                  </a:lnTo>
                  <a:lnTo>
                    <a:pt x="5271643" y="4190"/>
                  </a:lnTo>
                  <a:lnTo>
                    <a:pt x="5274310" y="3810"/>
                  </a:lnTo>
                  <a:lnTo>
                    <a:pt x="5277993" y="3683"/>
                  </a:lnTo>
                  <a:lnTo>
                    <a:pt x="5282692" y="3683"/>
                  </a:lnTo>
                  <a:close/>
                </a:path>
                <a:path w="5535295" h="438785">
                  <a:moveTo>
                    <a:pt x="3515105" y="3683"/>
                  </a:moveTo>
                  <a:lnTo>
                    <a:pt x="3519170" y="3683"/>
                  </a:lnTo>
                  <a:lnTo>
                    <a:pt x="3522345" y="3810"/>
                  </a:lnTo>
                  <a:lnTo>
                    <a:pt x="3524884" y="4190"/>
                  </a:lnTo>
                  <a:lnTo>
                    <a:pt x="3527425" y="4445"/>
                  </a:lnTo>
                  <a:lnTo>
                    <a:pt x="3529456" y="5079"/>
                  </a:lnTo>
                  <a:lnTo>
                    <a:pt x="3530854" y="5841"/>
                  </a:lnTo>
                  <a:lnTo>
                    <a:pt x="3532251" y="6603"/>
                  </a:lnTo>
                  <a:lnTo>
                    <a:pt x="3533267" y="7492"/>
                  </a:lnTo>
                  <a:lnTo>
                    <a:pt x="3534029" y="8636"/>
                  </a:lnTo>
                  <a:lnTo>
                    <a:pt x="3534664" y="9778"/>
                  </a:lnTo>
                  <a:lnTo>
                    <a:pt x="3534918" y="10922"/>
                  </a:lnTo>
                  <a:lnTo>
                    <a:pt x="3534918" y="12319"/>
                  </a:lnTo>
                  <a:lnTo>
                    <a:pt x="3534918" y="311150"/>
                  </a:lnTo>
                  <a:lnTo>
                    <a:pt x="3534918" y="312420"/>
                  </a:lnTo>
                  <a:lnTo>
                    <a:pt x="3534664" y="313689"/>
                  </a:lnTo>
                  <a:lnTo>
                    <a:pt x="3534029" y="314706"/>
                  </a:lnTo>
                  <a:lnTo>
                    <a:pt x="3533267" y="315849"/>
                  </a:lnTo>
                  <a:lnTo>
                    <a:pt x="3532251" y="316738"/>
                  </a:lnTo>
                  <a:lnTo>
                    <a:pt x="3530854" y="317373"/>
                  </a:lnTo>
                  <a:lnTo>
                    <a:pt x="3529456" y="318008"/>
                  </a:lnTo>
                  <a:lnTo>
                    <a:pt x="3527425" y="318642"/>
                  </a:lnTo>
                  <a:lnTo>
                    <a:pt x="3524884" y="319024"/>
                  </a:lnTo>
                  <a:lnTo>
                    <a:pt x="3522345" y="319404"/>
                  </a:lnTo>
                  <a:lnTo>
                    <a:pt x="3519170" y="319659"/>
                  </a:lnTo>
                  <a:lnTo>
                    <a:pt x="3515105" y="319659"/>
                  </a:lnTo>
                  <a:lnTo>
                    <a:pt x="3511423" y="319659"/>
                  </a:lnTo>
                  <a:lnTo>
                    <a:pt x="3499612" y="317373"/>
                  </a:lnTo>
                  <a:lnTo>
                    <a:pt x="3498088" y="316738"/>
                  </a:lnTo>
                  <a:lnTo>
                    <a:pt x="3497072" y="315849"/>
                  </a:lnTo>
                  <a:lnTo>
                    <a:pt x="3496564" y="314706"/>
                  </a:lnTo>
                  <a:lnTo>
                    <a:pt x="3495929" y="313689"/>
                  </a:lnTo>
                  <a:lnTo>
                    <a:pt x="3495675" y="312420"/>
                  </a:lnTo>
                  <a:lnTo>
                    <a:pt x="3495675" y="311150"/>
                  </a:lnTo>
                  <a:lnTo>
                    <a:pt x="3495675" y="12319"/>
                  </a:lnTo>
                  <a:lnTo>
                    <a:pt x="3495675" y="10922"/>
                  </a:lnTo>
                  <a:lnTo>
                    <a:pt x="3495929" y="9778"/>
                  </a:lnTo>
                  <a:lnTo>
                    <a:pt x="3496564" y="8636"/>
                  </a:lnTo>
                  <a:lnTo>
                    <a:pt x="3497072" y="7492"/>
                  </a:lnTo>
                  <a:lnTo>
                    <a:pt x="3498088" y="6603"/>
                  </a:lnTo>
                  <a:lnTo>
                    <a:pt x="3499612" y="5841"/>
                  </a:lnTo>
                  <a:lnTo>
                    <a:pt x="3501136" y="5079"/>
                  </a:lnTo>
                  <a:lnTo>
                    <a:pt x="3503168" y="4445"/>
                  </a:lnTo>
                  <a:lnTo>
                    <a:pt x="3505707" y="4190"/>
                  </a:lnTo>
                  <a:lnTo>
                    <a:pt x="3508248" y="3810"/>
                  </a:lnTo>
                  <a:lnTo>
                    <a:pt x="3511423" y="3683"/>
                  </a:lnTo>
                  <a:lnTo>
                    <a:pt x="3515105" y="3683"/>
                  </a:lnTo>
                  <a:close/>
                </a:path>
                <a:path w="5535295" h="438785">
                  <a:moveTo>
                    <a:pt x="1038606" y="3683"/>
                  </a:moveTo>
                  <a:lnTo>
                    <a:pt x="1042669" y="3683"/>
                  </a:lnTo>
                  <a:lnTo>
                    <a:pt x="1045844" y="3810"/>
                  </a:lnTo>
                  <a:lnTo>
                    <a:pt x="1048385" y="4190"/>
                  </a:lnTo>
                  <a:lnTo>
                    <a:pt x="1050925" y="4445"/>
                  </a:lnTo>
                  <a:lnTo>
                    <a:pt x="1058418" y="10922"/>
                  </a:lnTo>
                  <a:lnTo>
                    <a:pt x="1058418" y="12319"/>
                  </a:lnTo>
                  <a:lnTo>
                    <a:pt x="1058418" y="311150"/>
                  </a:lnTo>
                  <a:lnTo>
                    <a:pt x="1058418" y="312420"/>
                  </a:lnTo>
                  <a:lnTo>
                    <a:pt x="1058164" y="313689"/>
                  </a:lnTo>
                  <a:lnTo>
                    <a:pt x="1042669" y="319659"/>
                  </a:lnTo>
                  <a:lnTo>
                    <a:pt x="1038606" y="319659"/>
                  </a:lnTo>
                  <a:lnTo>
                    <a:pt x="1034923" y="319659"/>
                  </a:lnTo>
                  <a:lnTo>
                    <a:pt x="1023112" y="317373"/>
                  </a:lnTo>
                  <a:lnTo>
                    <a:pt x="1021588" y="316738"/>
                  </a:lnTo>
                  <a:lnTo>
                    <a:pt x="1020572" y="315849"/>
                  </a:lnTo>
                  <a:lnTo>
                    <a:pt x="1020064" y="314706"/>
                  </a:lnTo>
                  <a:lnTo>
                    <a:pt x="1019429" y="313689"/>
                  </a:lnTo>
                  <a:lnTo>
                    <a:pt x="1019175" y="312420"/>
                  </a:lnTo>
                  <a:lnTo>
                    <a:pt x="1019175" y="311150"/>
                  </a:lnTo>
                  <a:lnTo>
                    <a:pt x="1019175" y="12319"/>
                  </a:lnTo>
                  <a:lnTo>
                    <a:pt x="1019175" y="10922"/>
                  </a:lnTo>
                  <a:lnTo>
                    <a:pt x="1019429" y="9778"/>
                  </a:lnTo>
                  <a:lnTo>
                    <a:pt x="1020064" y="8636"/>
                  </a:lnTo>
                  <a:lnTo>
                    <a:pt x="1020572" y="7492"/>
                  </a:lnTo>
                  <a:lnTo>
                    <a:pt x="1021588" y="6603"/>
                  </a:lnTo>
                  <a:lnTo>
                    <a:pt x="1023112" y="5841"/>
                  </a:lnTo>
                  <a:lnTo>
                    <a:pt x="1024636" y="5079"/>
                  </a:lnTo>
                  <a:lnTo>
                    <a:pt x="1026668" y="4445"/>
                  </a:lnTo>
                  <a:lnTo>
                    <a:pt x="1029208" y="4190"/>
                  </a:lnTo>
                  <a:lnTo>
                    <a:pt x="1031748" y="3810"/>
                  </a:lnTo>
                  <a:lnTo>
                    <a:pt x="1034923" y="3683"/>
                  </a:lnTo>
                  <a:lnTo>
                    <a:pt x="1038606" y="3683"/>
                  </a:lnTo>
                  <a:close/>
                </a:path>
                <a:path w="5535295" h="438785">
                  <a:moveTo>
                    <a:pt x="248031" y="3683"/>
                  </a:moveTo>
                  <a:lnTo>
                    <a:pt x="252094" y="3683"/>
                  </a:lnTo>
                  <a:lnTo>
                    <a:pt x="255269" y="3810"/>
                  </a:lnTo>
                  <a:lnTo>
                    <a:pt x="257810" y="4190"/>
                  </a:lnTo>
                  <a:lnTo>
                    <a:pt x="260350" y="4445"/>
                  </a:lnTo>
                  <a:lnTo>
                    <a:pt x="267843" y="10922"/>
                  </a:lnTo>
                  <a:lnTo>
                    <a:pt x="267843" y="12319"/>
                  </a:lnTo>
                  <a:lnTo>
                    <a:pt x="267843" y="311150"/>
                  </a:lnTo>
                  <a:lnTo>
                    <a:pt x="267843" y="312420"/>
                  </a:lnTo>
                  <a:lnTo>
                    <a:pt x="267589" y="313689"/>
                  </a:lnTo>
                  <a:lnTo>
                    <a:pt x="252094" y="319659"/>
                  </a:lnTo>
                  <a:lnTo>
                    <a:pt x="248031" y="319659"/>
                  </a:lnTo>
                  <a:lnTo>
                    <a:pt x="244348" y="319659"/>
                  </a:lnTo>
                  <a:lnTo>
                    <a:pt x="232537" y="317373"/>
                  </a:lnTo>
                  <a:lnTo>
                    <a:pt x="231012" y="316738"/>
                  </a:lnTo>
                  <a:lnTo>
                    <a:pt x="229997" y="315849"/>
                  </a:lnTo>
                  <a:lnTo>
                    <a:pt x="229489" y="314706"/>
                  </a:lnTo>
                  <a:lnTo>
                    <a:pt x="228854" y="313689"/>
                  </a:lnTo>
                  <a:lnTo>
                    <a:pt x="228600" y="312420"/>
                  </a:lnTo>
                  <a:lnTo>
                    <a:pt x="228600" y="311150"/>
                  </a:lnTo>
                  <a:lnTo>
                    <a:pt x="228600" y="12319"/>
                  </a:lnTo>
                  <a:lnTo>
                    <a:pt x="228600" y="10922"/>
                  </a:lnTo>
                  <a:lnTo>
                    <a:pt x="228854" y="9778"/>
                  </a:lnTo>
                  <a:lnTo>
                    <a:pt x="229489" y="8636"/>
                  </a:lnTo>
                  <a:lnTo>
                    <a:pt x="229997" y="7492"/>
                  </a:lnTo>
                  <a:lnTo>
                    <a:pt x="231012" y="6603"/>
                  </a:lnTo>
                  <a:lnTo>
                    <a:pt x="232537" y="5841"/>
                  </a:lnTo>
                  <a:lnTo>
                    <a:pt x="234061" y="5079"/>
                  </a:lnTo>
                  <a:lnTo>
                    <a:pt x="236093" y="4445"/>
                  </a:lnTo>
                  <a:lnTo>
                    <a:pt x="238633" y="4190"/>
                  </a:lnTo>
                  <a:lnTo>
                    <a:pt x="241173" y="3810"/>
                  </a:lnTo>
                  <a:lnTo>
                    <a:pt x="244348" y="3683"/>
                  </a:lnTo>
                  <a:lnTo>
                    <a:pt x="248031" y="3683"/>
                  </a:lnTo>
                  <a:close/>
                </a:path>
                <a:path w="5535295" h="438785">
                  <a:moveTo>
                    <a:pt x="4870577" y="0"/>
                  </a:moveTo>
                  <a:lnTo>
                    <a:pt x="4915457" y="6375"/>
                  </a:lnTo>
                  <a:lnTo>
                    <a:pt x="4949682" y="24463"/>
                  </a:lnTo>
                  <a:lnTo>
                    <a:pt x="4980432" y="61991"/>
                  </a:lnTo>
                  <a:lnTo>
                    <a:pt x="4992669" y="98264"/>
                  </a:lnTo>
                  <a:lnTo>
                    <a:pt x="4996688" y="138429"/>
                  </a:lnTo>
                  <a:lnTo>
                    <a:pt x="4996688" y="146303"/>
                  </a:lnTo>
                  <a:lnTo>
                    <a:pt x="4996688" y="154304"/>
                  </a:lnTo>
                  <a:lnTo>
                    <a:pt x="4994529" y="159638"/>
                  </a:lnTo>
                  <a:lnTo>
                    <a:pt x="4990338" y="162687"/>
                  </a:lnTo>
                  <a:lnTo>
                    <a:pt x="4986274" y="165608"/>
                  </a:lnTo>
                  <a:lnTo>
                    <a:pt x="4982083" y="167132"/>
                  </a:lnTo>
                  <a:lnTo>
                    <a:pt x="4978146" y="167132"/>
                  </a:lnTo>
                  <a:lnTo>
                    <a:pt x="4774438" y="167132"/>
                  </a:lnTo>
                  <a:lnTo>
                    <a:pt x="4777491" y="205743"/>
                  </a:lnTo>
                  <a:lnTo>
                    <a:pt x="4792096" y="247372"/>
                  </a:lnTo>
                  <a:lnTo>
                    <a:pt x="4820971" y="275655"/>
                  </a:lnTo>
                  <a:lnTo>
                    <a:pt x="4866005" y="288399"/>
                  </a:lnTo>
                  <a:lnTo>
                    <a:pt x="4880102" y="288925"/>
                  </a:lnTo>
                  <a:lnTo>
                    <a:pt x="4890222" y="288708"/>
                  </a:lnTo>
                  <a:lnTo>
                    <a:pt x="4932870" y="281543"/>
                  </a:lnTo>
                  <a:lnTo>
                    <a:pt x="4965827" y="269113"/>
                  </a:lnTo>
                  <a:lnTo>
                    <a:pt x="4971034" y="266700"/>
                  </a:lnTo>
                  <a:lnTo>
                    <a:pt x="4974717" y="265557"/>
                  </a:lnTo>
                  <a:lnTo>
                    <a:pt x="4976876" y="265557"/>
                  </a:lnTo>
                  <a:lnTo>
                    <a:pt x="4978146" y="265557"/>
                  </a:lnTo>
                  <a:lnTo>
                    <a:pt x="4979416" y="265811"/>
                  </a:lnTo>
                  <a:lnTo>
                    <a:pt x="4980432" y="266573"/>
                  </a:lnTo>
                  <a:lnTo>
                    <a:pt x="4981575" y="267208"/>
                  </a:lnTo>
                  <a:lnTo>
                    <a:pt x="4985131" y="280035"/>
                  </a:lnTo>
                  <a:lnTo>
                    <a:pt x="4985131" y="283337"/>
                  </a:lnTo>
                  <a:lnTo>
                    <a:pt x="4985131" y="284861"/>
                  </a:lnTo>
                  <a:lnTo>
                    <a:pt x="4985004" y="286385"/>
                  </a:lnTo>
                  <a:lnTo>
                    <a:pt x="4984750" y="287782"/>
                  </a:lnTo>
                  <a:lnTo>
                    <a:pt x="4984623" y="289306"/>
                  </a:lnTo>
                  <a:lnTo>
                    <a:pt x="4984242" y="290575"/>
                  </a:lnTo>
                  <a:lnTo>
                    <a:pt x="4983988" y="291846"/>
                  </a:lnTo>
                  <a:lnTo>
                    <a:pt x="4983607" y="292988"/>
                  </a:lnTo>
                  <a:lnTo>
                    <a:pt x="4979797" y="298576"/>
                  </a:lnTo>
                  <a:lnTo>
                    <a:pt x="4978781" y="299592"/>
                  </a:lnTo>
                  <a:lnTo>
                    <a:pt x="4975352" y="301625"/>
                  </a:lnTo>
                  <a:lnTo>
                    <a:pt x="4969637" y="304291"/>
                  </a:lnTo>
                  <a:lnTo>
                    <a:pt x="4963922" y="307086"/>
                  </a:lnTo>
                  <a:lnTo>
                    <a:pt x="4923833" y="318297"/>
                  </a:lnTo>
                  <a:lnTo>
                    <a:pt x="4885914" y="323129"/>
                  </a:lnTo>
                  <a:lnTo>
                    <a:pt x="4875530" y="323341"/>
                  </a:lnTo>
                  <a:lnTo>
                    <a:pt x="4858674" y="322697"/>
                  </a:lnTo>
                  <a:lnTo>
                    <a:pt x="4814062" y="312927"/>
                  </a:lnTo>
                  <a:lnTo>
                    <a:pt x="4778771" y="291746"/>
                  </a:lnTo>
                  <a:lnTo>
                    <a:pt x="4753181" y="259476"/>
                  </a:lnTo>
                  <a:lnTo>
                    <a:pt x="4737451" y="216257"/>
                  </a:lnTo>
                  <a:lnTo>
                    <a:pt x="4732147" y="162178"/>
                  </a:lnTo>
                  <a:lnTo>
                    <a:pt x="4732764" y="143702"/>
                  </a:lnTo>
                  <a:lnTo>
                    <a:pt x="4741926" y="94107"/>
                  </a:lnTo>
                  <a:lnTo>
                    <a:pt x="4761267" y="54227"/>
                  </a:lnTo>
                  <a:lnTo>
                    <a:pt x="4789852" y="24637"/>
                  </a:lnTo>
                  <a:lnTo>
                    <a:pt x="4826696" y="6215"/>
                  </a:lnTo>
                  <a:lnTo>
                    <a:pt x="4855219" y="690"/>
                  </a:lnTo>
                  <a:lnTo>
                    <a:pt x="4870577" y="0"/>
                  </a:lnTo>
                  <a:close/>
                </a:path>
                <a:path w="5535295" h="438785">
                  <a:moveTo>
                    <a:pt x="4356734" y="0"/>
                  </a:moveTo>
                  <a:lnTo>
                    <a:pt x="4397382" y="4232"/>
                  </a:lnTo>
                  <a:lnTo>
                    <a:pt x="4435715" y="22280"/>
                  </a:lnTo>
                  <a:lnTo>
                    <a:pt x="4458144" y="53207"/>
                  </a:lnTo>
                  <a:lnTo>
                    <a:pt x="4466633" y="96442"/>
                  </a:lnTo>
                  <a:lnTo>
                    <a:pt x="4466971" y="108965"/>
                  </a:lnTo>
                  <a:lnTo>
                    <a:pt x="4466971" y="311150"/>
                  </a:lnTo>
                  <a:lnTo>
                    <a:pt x="4466971" y="313309"/>
                  </a:lnTo>
                  <a:lnTo>
                    <a:pt x="4453763" y="319659"/>
                  </a:lnTo>
                  <a:lnTo>
                    <a:pt x="4449826" y="319659"/>
                  </a:lnTo>
                  <a:lnTo>
                    <a:pt x="4446143" y="319659"/>
                  </a:lnTo>
                  <a:lnTo>
                    <a:pt x="4432046" y="313309"/>
                  </a:lnTo>
                  <a:lnTo>
                    <a:pt x="4432046" y="311150"/>
                  </a:lnTo>
                  <a:lnTo>
                    <a:pt x="4432046" y="277749"/>
                  </a:lnTo>
                  <a:lnTo>
                    <a:pt x="4399506" y="304859"/>
                  </a:lnTo>
                  <a:lnTo>
                    <a:pt x="4362926" y="320373"/>
                  </a:lnTo>
                  <a:lnTo>
                    <a:pt x="4337304" y="323341"/>
                  </a:lnTo>
                  <a:lnTo>
                    <a:pt x="4325875" y="322961"/>
                  </a:lnTo>
                  <a:lnTo>
                    <a:pt x="4286164" y="313864"/>
                  </a:lnTo>
                  <a:lnTo>
                    <a:pt x="4252213" y="287131"/>
                  </a:lnTo>
                  <a:lnTo>
                    <a:pt x="4237277" y="245675"/>
                  </a:lnTo>
                  <a:lnTo>
                    <a:pt x="4236847" y="235838"/>
                  </a:lnTo>
                  <a:lnTo>
                    <a:pt x="4237489" y="223859"/>
                  </a:lnTo>
                  <a:lnTo>
                    <a:pt x="4252803" y="183896"/>
                  </a:lnTo>
                  <a:lnTo>
                    <a:pt x="4286049" y="156463"/>
                  </a:lnTo>
                  <a:lnTo>
                    <a:pt x="4335027" y="141224"/>
                  </a:lnTo>
                  <a:lnTo>
                    <a:pt x="4380230" y="137795"/>
                  </a:lnTo>
                  <a:lnTo>
                    <a:pt x="4427728" y="137795"/>
                  </a:lnTo>
                  <a:lnTo>
                    <a:pt x="4427728" y="112013"/>
                  </a:lnTo>
                  <a:lnTo>
                    <a:pt x="4421481" y="71078"/>
                  </a:lnTo>
                  <a:lnTo>
                    <a:pt x="4394531" y="41521"/>
                  </a:lnTo>
                  <a:lnTo>
                    <a:pt x="4353052" y="33782"/>
                  </a:lnTo>
                  <a:lnTo>
                    <a:pt x="4343405" y="34069"/>
                  </a:lnTo>
                  <a:lnTo>
                    <a:pt x="4302585" y="43592"/>
                  </a:lnTo>
                  <a:lnTo>
                    <a:pt x="4270121" y="59944"/>
                  </a:lnTo>
                  <a:lnTo>
                    <a:pt x="4264914" y="63119"/>
                  </a:lnTo>
                  <a:lnTo>
                    <a:pt x="4261231" y="64770"/>
                  </a:lnTo>
                  <a:lnTo>
                    <a:pt x="4258945" y="64770"/>
                  </a:lnTo>
                  <a:lnTo>
                    <a:pt x="4257675" y="64770"/>
                  </a:lnTo>
                  <a:lnTo>
                    <a:pt x="4252595" y="61595"/>
                  </a:lnTo>
                  <a:lnTo>
                    <a:pt x="4251833" y="60451"/>
                  </a:lnTo>
                  <a:lnTo>
                    <a:pt x="4251198" y="58927"/>
                  </a:lnTo>
                  <a:lnTo>
                    <a:pt x="4250944" y="57023"/>
                  </a:lnTo>
                  <a:lnTo>
                    <a:pt x="4250563" y="55117"/>
                  </a:lnTo>
                  <a:lnTo>
                    <a:pt x="4250436" y="52832"/>
                  </a:lnTo>
                  <a:lnTo>
                    <a:pt x="4250436" y="50291"/>
                  </a:lnTo>
                  <a:lnTo>
                    <a:pt x="4250436" y="45592"/>
                  </a:lnTo>
                  <a:lnTo>
                    <a:pt x="4250690" y="41910"/>
                  </a:lnTo>
                  <a:lnTo>
                    <a:pt x="4251452" y="39115"/>
                  </a:lnTo>
                  <a:lnTo>
                    <a:pt x="4252087" y="36449"/>
                  </a:lnTo>
                  <a:lnTo>
                    <a:pt x="4288855" y="13225"/>
                  </a:lnTo>
                  <a:lnTo>
                    <a:pt x="4332964" y="1714"/>
                  </a:lnTo>
                  <a:lnTo>
                    <a:pt x="4348827" y="190"/>
                  </a:lnTo>
                  <a:lnTo>
                    <a:pt x="4356734" y="0"/>
                  </a:lnTo>
                  <a:close/>
                </a:path>
                <a:path w="5535295" h="438785">
                  <a:moveTo>
                    <a:pt x="4085717" y="0"/>
                  </a:moveTo>
                  <a:lnTo>
                    <a:pt x="4093209" y="0"/>
                  </a:lnTo>
                  <a:lnTo>
                    <a:pt x="4100576" y="635"/>
                  </a:lnTo>
                  <a:lnTo>
                    <a:pt x="4107942" y="1904"/>
                  </a:lnTo>
                  <a:lnTo>
                    <a:pt x="4115307" y="3048"/>
                  </a:lnTo>
                  <a:lnTo>
                    <a:pt x="4143755" y="13081"/>
                  </a:lnTo>
                  <a:lnTo>
                    <a:pt x="4148201" y="15366"/>
                  </a:lnTo>
                  <a:lnTo>
                    <a:pt x="4160139" y="27432"/>
                  </a:lnTo>
                  <a:lnTo>
                    <a:pt x="4160520" y="28828"/>
                  </a:lnTo>
                  <a:lnTo>
                    <a:pt x="4160774" y="30352"/>
                  </a:lnTo>
                  <a:lnTo>
                    <a:pt x="4161028" y="32258"/>
                  </a:lnTo>
                  <a:lnTo>
                    <a:pt x="4161154" y="34162"/>
                  </a:lnTo>
                  <a:lnTo>
                    <a:pt x="4161281" y="36322"/>
                  </a:lnTo>
                  <a:lnTo>
                    <a:pt x="4161281" y="38988"/>
                  </a:lnTo>
                  <a:lnTo>
                    <a:pt x="4161281" y="41656"/>
                  </a:lnTo>
                  <a:lnTo>
                    <a:pt x="4161154" y="44069"/>
                  </a:lnTo>
                  <a:lnTo>
                    <a:pt x="4160774" y="46100"/>
                  </a:lnTo>
                  <a:lnTo>
                    <a:pt x="4160520" y="48260"/>
                  </a:lnTo>
                  <a:lnTo>
                    <a:pt x="4154678" y="56134"/>
                  </a:lnTo>
                  <a:lnTo>
                    <a:pt x="4153407" y="56134"/>
                  </a:lnTo>
                  <a:lnTo>
                    <a:pt x="4151629" y="56134"/>
                  </a:lnTo>
                  <a:lnTo>
                    <a:pt x="4148963" y="54990"/>
                  </a:lnTo>
                  <a:lnTo>
                    <a:pt x="4145406" y="52577"/>
                  </a:lnTo>
                  <a:lnTo>
                    <a:pt x="4141978" y="50164"/>
                  </a:lnTo>
                  <a:lnTo>
                    <a:pt x="4137279" y="47498"/>
                  </a:lnTo>
                  <a:lnTo>
                    <a:pt x="4098353" y="33956"/>
                  </a:lnTo>
                  <a:lnTo>
                    <a:pt x="4083684" y="33020"/>
                  </a:lnTo>
                  <a:lnTo>
                    <a:pt x="4076188" y="33256"/>
                  </a:lnTo>
                  <a:lnTo>
                    <a:pt x="4037203" y="46989"/>
                  </a:lnTo>
                  <a:lnTo>
                    <a:pt x="4032123" y="51308"/>
                  </a:lnTo>
                  <a:lnTo>
                    <a:pt x="4028313" y="56514"/>
                  </a:lnTo>
                  <a:lnTo>
                    <a:pt x="4025773" y="62484"/>
                  </a:lnTo>
                  <a:lnTo>
                    <a:pt x="4023232" y="68452"/>
                  </a:lnTo>
                  <a:lnTo>
                    <a:pt x="4021963" y="74929"/>
                  </a:lnTo>
                  <a:lnTo>
                    <a:pt x="4021963" y="81914"/>
                  </a:lnTo>
                  <a:lnTo>
                    <a:pt x="4021963" y="91566"/>
                  </a:lnTo>
                  <a:lnTo>
                    <a:pt x="4024122" y="99822"/>
                  </a:lnTo>
                  <a:lnTo>
                    <a:pt x="4028567" y="106425"/>
                  </a:lnTo>
                  <a:lnTo>
                    <a:pt x="4033012" y="113029"/>
                  </a:lnTo>
                  <a:lnTo>
                    <a:pt x="4070857" y="136398"/>
                  </a:lnTo>
                  <a:lnTo>
                    <a:pt x="4091932" y="144863"/>
                  </a:lnTo>
                  <a:lnTo>
                    <a:pt x="4099052" y="147700"/>
                  </a:lnTo>
                  <a:lnTo>
                    <a:pt x="4134008" y="163615"/>
                  </a:lnTo>
                  <a:lnTo>
                    <a:pt x="4166012" y="192833"/>
                  </a:lnTo>
                  <a:lnTo>
                    <a:pt x="4176141" y="231521"/>
                  </a:lnTo>
                  <a:lnTo>
                    <a:pt x="4175642" y="241998"/>
                  </a:lnTo>
                  <a:lnTo>
                    <a:pt x="4158630" y="285702"/>
                  </a:lnTo>
                  <a:lnTo>
                    <a:pt x="4120336" y="313511"/>
                  </a:lnTo>
                  <a:lnTo>
                    <a:pt x="4077370" y="322939"/>
                  </a:lnTo>
                  <a:lnTo>
                    <a:pt x="4065270" y="323341"/>
                  </a:lnTo>
                  <a:lnTo>
                    <a:pt x="4057576" y="323177"/>
                  </a:lnTo>
                  <a:lnTo>
                    <a:pt x="4016553" y="316390"/>
                  </a:lnTo>
                  <a:lnTo>
                    <a:pt x="3991737" y="306450"/>
                  </a:lnTo>
                  <a:lnTo>
                    <a:pt x="3986529" y="303657"/>
                  </a:lnTo>
                  <a:lnTo>
                    <a:pt x="3982720" y="301116"/>
                  </a:lnTo>
                  <a:lnTo>
                    <a:pt x="3980306" y="298831"/>
                  </a:lnTo>
                  <a:lnTo>
                    <a:pt x="3977894" y="296672"/>
                  </a:lnTo>
                  <a:lnTo>
                    <a:pt x="3976116" y="293877"/>
                  </a:lnTo>
                  <a:lnTo>
                    <a:pt x="3975100" y="290575"/>
                  </a:lnTo>
                  <a:lnTo>
                    <a:pt x="3973956" y="287274"/>
                  </a:lnTo>
                  <a:lnTo>
                    <a:pt x="3973449" y="282956"/>
                  </a:lnTo>
                  <a:lnTo>
                    <a:pt x="3973449" y="277367"/>
                  </a:lnTo>
                  <a:lnTo>
                    <a:pt x="3973449" y="274574"/>
                  </a:lnTo>
                  <a:lnTo>
                    <a:pt x="3973703" y="272034"/>
                  </a:lnTo>
                  <a:lnTo>
                    <a:pt x="3974083" y="269875"/>
                  </a:lnTo>
                  <a:lnTo>
                    <a:pt x="3974465" y="267588"/>
                  </a:lnTo>
                  <a:lnTo>
                    <a:pt x="3978402" y="260731"/>
                  </a:lnTo>
                  <a:lnTo>
                    <a:pt x="3979418" y="259969"/>
                  </a:lnTo>
                  <a:lnTo>
                    <a:pt x="3980688" y="259587"/>
                  </a:lnTo>
                  <a:lnTo>
                    <a:pt x="3981957" y="259587"/>
                  </a:lnTo>
                  <a:lnTo>
                    <a:pt x="3984371" y="259587"/>
                  </a:lnTo>
                  <a:lnTo>
                    <a:pt x="3987927" y="261112"/>
                  </a:lnTo>
                  <a:lnTo>
                    <a:pt x="3992626" y="264160"/>
                  </a:lnTo>
                  <a:lnTo>
                    <a:pt x="3997198" y="267335"/>
                  </a:lnTo>
                  <a:lnTo>
                    <a:pt x="4003040" y="270637"/>
                  </a:lnTo>
                  <a:lnTo>
                    <a:pt x="4042163" y="286353"/>
                  </a:lnTo>
                  <a:lnTo>
                    <a:pt x="4067809" y="288925"/>
                  </a:lnTo>
                  <a:lnTo>
                    <a:pt x="4075263" y="288730"/>
                  </a:lnTo>
                  <a:lnTo>
                    <a:pt x="4117340" y="275716"/>
                  </a:lnTo>
                  <a:lnTo>
                    <a:pt x="4123563" y="271399"/>
                  </a:lnTo>
                  <a:lnTo>
                    <a:pt x="4128389" y="265684"/>
                  </a:lnTo>
                  <a:lnTo>
                    <a:pt x="4131818" y="258825"/>
                  </a:lnTo>
                  <a:lnTo>
                    <a:pt x="4135120" y="251840"/>
                  </a:lnTo>
                  <a:lnTo>
                    <a:pt x="4136898" y="243712"/>
                  </a:lnTo>
                  <a:lnTo>
                    <a:pt x="4136898" y="234441"/>
                  </a:lnTo>
                  <a:lnTo>
                    <a:pt x="4136898" y="225298"/>
                  </a:lnTo>
                  <a:lnTo>
                    <a:pt x="4134739" y="217424"/>
                  </a:lnTo>
                  <a:lnTo>
                    <a:pt x="4130294" y="211074"/>
                  </a:lnTo>
                  <a:lnTo>
                    <a:pt x="4125849" y="204724"/>
                  </a:lnTo>
                  <a:lnTo>
                    <a:pt x="4088511" y="181863"/>
                  </a:lnTo>
                  <a:lnTo>
                    <a:pt x="4074620" y="176307"/>
                  </a:lnTo>
                  <a:lnTo>
                    <a:pt x="4067561" y="173470"/>
                  </a:lnTo>
                  <a:lnTo>
                    <a:pt x="4032377" y="157861"/>
                  </a:lnTo>
                  <a:lnTo>
                    <a:pt x="3998245" y="130159"/>
                  </a:lnTo>
                  <a:lnTo>
                    <a:pt x="3984396" y="93325"/>
                  </a:lnTo>
                  <a:lnTo>
                    <a:pt x="3983990" y="83947"/>
                  </a:lnTo>
                  <a:lnTo>
                    <a:pt x="3984369" y="76182"/>
                  </a:lnTo>
                  <a:lnTo>
                    <a:pt x="3997483" y="39115"/>
                  </a:lnTo>
                  <a:lnTo>
                    <a:pt x="4030731" y="11271"/>
                  </a:lnTo>
                  <a:lnTo>
                    <a:pt x="4072929" y="454"/>
                  </a:lnTo>
                  <a:lnTo>
                    <a:pt x="4085717" y="0"/>
                  </a:lnTo>
                  <a:close/>
                </a:path>
                <a:path w="5535295" h="438785">
                  <a:moveTo>
                    <a:pt x="3772280" y="0"/>
                  </a:moveTo>
                  <a:lnTo>
                    <a:pt x="3819804" y="6161"/>
                  </a:lnTo>
                  <a:lnTo>
                    <a:pt x="3857577" y="24241"/>
                  </a:lnTo>
                  <a:lnTo>
                    <a:pt x="3885418" y="53326"/>
                  </a:lnTo>
                  <a:lnTo>
                    <a:pt x="3903599" y="92456"/>
                  </a:lnTo>
                  <a:lnTo>
                    <a:pt x="3912046" y="140658"/>
                  </a:lnTo>
                  <a:lnTo>
                    <a:pt x="3912616" y="158496"/>
                  </a:lnTo>
                  <a:lnTo>
                    <a:pt x="3912024" y="176025"/>
                  </a:lnTo>
                  <a:lnTo>
                    <a:pt x="3903345" y="224282"/>
                  </a:lnTo>
                  <a:lnTo>
                    <a:pt x="3884360" y="264876"/>
                  </a:lnTo>
                  <a:lnTo>
                    <a:pt x="3855211" y="296116"/>
                  </a:lnTo>
                  <a:lnTo>
                    <a:pt x="3815800" y="316323"/>
                  </a:lnTo>
                  <a:lnTo>
                    <a:pt x="3766312" y="323341"/>
                  </a:lnTo>
                  <a:lnTo>
                    <a:pt x="3749335" y="322651"/>
                  </a:lnTo>
                  <a:lnTo>
                    <a:pt x="3705098" y="312292"/>
                  </a:lnTo>
                  <a:lnTo>
                    <a:pt x="3670486" y="290254"/>
                  </a:lnTo>
                  <a:lnTo>
                    <a:pt x="3645709" y="257714"/>
                  </a:lnTo>
                  <a:lnTo>
                    <a:pt x="3630906" y="215360"/>
                  </a:lnTo>
                  <a:lnTo>
                    <a:pt x="3625977" y="164211"/>
                  </a:lnTo>
                  <a:lnTo>
                    <a:pt x="3626546" y="146681"/>
                  </a:lnTo>
                  <a:lnTo>
                    <a:pt x="3634994" y="98425"/>
                  </a:lnTo>
                  <a:lnTo>
                    <a:pt x="3653853" y="57937"/>
                  </a:lnTo>
                  <a:lnTo>
                    <a:pt x="3683000" y="26924"/>
                  </a:lnTo>
                  <a:lnTo>
                    <a:pt x="3722435" y="6911"/>
                  </a:lnTo>
                  <a:lnTo>
                    <a:pt x="3772280" y="0"/>
                  </a:lnTo>
                  <a:close/>
                </a:path>
                <a:path w="5535295" h="438785">
                  <a:moveTo>
                    <a:pt x="2553081" y="0"/>
                  </a:moveTo>
                  <a:lnTo>
                    <a:pt x="2600604" y="6161"/>
                  </a:lnTo>
                  <a:lnTo>
                    <a:pt x="2638377" y="24241"/>
                  </a:lnTo>
                  <a:lnTo>
                    <a:pt x="2666218" y="53326"/>
                  </a:lnTo>
                  <a:lnTo>
                    <a:pt x="2684399" y="92456"/>
                  </a:lnTo>
                  <a:lnTo>
                    <a:pt x="2692846" y="140658"/>
                  </a:lnTo>
                  <a:lnTo>
                    <a:pt x="2693416" y="158496"/>
                  </a:lnTo>
                  <a:lnTo>
                    <a:pt x="2692824" y="176025"/>
                  </a:lnTo>
                  <a:lnTo>
                    <a:pt x="2684145" y="224282"/>
                  </a:lnTo>
                  <a:lnTo>
                    <a:pt x="2665160" y="264876"/>
                  </a:lnTo>
                  <a:lnTo>
                    <a:pt x="2636011" y="296116"/>
                  </a:lnTo>
                  <a:lnTo>
                    <a:pt x="2596600" y="316323"/>
                  </a:lnTo>
                  <a:lnTo>
                    <a:pt x="2547112" y="323341"/>
                  </a:lnTo>
                  <a:lnTo>
                    <a:pt x="2530135" y="322651"/>
                  </a:lnTo>
                  <a:lnTo>
                    <a:pt x="2485897" y="312292"/>
                  </a:lnTo>
                  <a:lnTo>
                    <a:pt x="2451286" y="290254"/>
                  </a:lnTo>
                  <a:lnTo>
                    <a:pt x="2426509" y="257714"/>
                  </a:lnTo>
                  <a:lnTo>
                    <a:pt x="2411706" y="215360"/>
                  </a:lnTo>
                  <a:lnTo>
                    <a:pt x="2406777" y="164211"/>
                  </a:lnTo>
                  <a:lnTo>
                    <a:pt x="2407346" y="146681"/>
                  </a:lnTo>
                  <a:lnTo>
                    <a:pt x="2415794" y="98425"/>
                  </a:lnTo>
                  <a:lnTo>
                    <a:pt x="2434653" y="57937"/>
                  </a:lnTo>
                  <a:lnTo>
                    <a:pt x="2463799" y="26924"/>
                  </a:lnTo>
                  <a:lnTo>
                    <a:pt x="2503235" y="6911"/>
                  </a:lnTo>
                  <a:lnTo>
                    <a:pt x="2553081" y="0"/>
                  </a:lnTo>
                  <a:close/>
                </a:path>
                <a:path w="5535295" h="438785">
                  <a:moveTo>
                    <a:pt x="2094992" y="0"/>
                  </a:moveTo>
                  <a:lnTo>
                    <a:pt x="2102485" y="0"/>
                  </a:lnTo>
                  <a:lnTo>
                    <a:pt x="2109851" y="635"/>
                  </a:lnTo>
                  <a:lnTo>
                    <a:pt x="2117217" y="1904"/>
                  </a:lnTo>
                  <a:lnTo>
                    <a:pt x="2124583" y="3048"/>
                  </a:lnTo>
                  <a:lnTo>
                    <a:pt x="2153031" y="13081"/>
                  </a:lnTo>
                  <a:lnTo>
                    <a:pt x="2157476" y="15366"/>
                  </a:lnTo>
                  <a:lnTo>
                    <a:pt x="2160905" y="17399"/>
                  </a:lnTo>
                  <a:lnTo>
                    <a:pt x="2163191" y="19176"/>
                  </a:lnTo>
                  <a:lnTo>
                    <a:pt x="2165477" y="20954"/>
                  </a:lnTo>
                  <a:lnTo>
                    <a:pt x="2169414" y="27432"/>
                  </a:lnTo>
                  <a:lnTo>
                    <a:pt x="2169795" y="28828"/>
                  </a:lnTo>
                  <a:lnTo>
                    <a:pt x="2170049" y="30352"/>
                  </a:lnTo>
                  <a:lnTo>
                    <a:pt x="2170303" y="32258"/>
                  </a:lnTo>
                  <a:lnTo>
                    <a:pt x="2170430" y="34162"/>
                  </a:lnTo>
                  <a:lnTo>
                    <a:pt x="2170557" y="36322"/>
                  </a:lnTo>
                  <a:lnTo>
                    <a:pt x="2170557" y="38988"/>
                  </a:lnTo>
                  <a:lnTo>
                    <a:pt x="2170557" y="41656"/>
                  </a:lnTo>
                  <a:lnTo>
                    <a:pt x="2170430" y="44069"/>
                  </a:lnTo>
                  <a:lnTo>
                    <a:pt x="2170049" y="46100"/>
                  </a:lnTo>
                  <a:lnTo>
                    <a:pt x="2169795" y="48260"/>
                  </a:lnTo>
                  <a:lnTo>
                    <a:pt x="2163953" y="56134"/>
                  </a:lnTo>
                  <a:lnTo>
                    <a:pt x="2162683" y="56134"/>
                  </a:lnTo>
                  <a:lnTo>
                    <a:pt x="2160905" y="56134"/>
                  </a:lnTo>
                  <a:lnTo>
                    <a:pt x="2158238" y="54990"/>
                  </a:lnTo>
                  <a:lnTo>
                    <a:pt x="2154682" y="52577"/>
                  </a:lnTo>
                  <a:lnTo>
                    <a:pt x="2151253" y="50164"/>
                  </a:lnTo>
                  <a:lnTo>
                    <a:pt x="2146554" y="47498"/>
                  </a:lnTo>
                  <a:lnTo>
                    <a:pt x="2107628" y="33956"/>
                  </a:lnTo>
                  <a:lnTo>
                    <a:pt x="2092959" y="33020"/>
                  </a:lnTo>
                  <a:lnTo>
                    <a:pt x="2085463" y="33256"/>
                  </a:lnTo>
                  <a:lnTo>
                    <a:pt x="2046478" y="46989"/>
                  </a:lnTo>
                  <a:lnTo>
                    <a:pt x="2041397" y="51308"/>
                  </a:lnTo>
                  <a:lnTo>
                    <a:pt x="2037588" y="56514"/>
                  </a:lnTo>
                  <a:lnTo>
                    <a:pt x="2035047" y="62484"/>
                  </a:lnTo>
                  <a:lnTo>
                    <a:pt x="2032508" y="68452"/>
                  </a:lnTo>
                  <a:lnTo>
                    <a:pt x="2031238" y="74929"/>
                  </a:lnTo>
                  <a:lnTo>
                    <a:pt x="2031238" y="81914"/>
                  </a:lnTo>
                  <a:lnTo>
                    <a:pt x="2031238" y="91566"/>
                  </a:lnTo>
                  <a:lnTo>
                    <a:pt x="2033396" y="99822"/>
                  </a:lnTo>
                  <a:lnTo>
                    <a:pt x="2037842" y="106425"/>
                  </a:lnTo>
                  <a:lnTo>
                    <a:pt x="2042287" y="113029"/>
                  </a:lnTo>
                  <a:lnTo>
                    <a:pt x="2080133" y="136398"/>
                  </a:lnTo>
                  <a:lnTo>
                    <a:pt x="2101207" y="144863"/>
                  </a:lnTo>
                  <a:lnTo>
                    <a:pt x="2108327" y="147700"/>
                  </a:lnTo>
                  <a:lnTo>
                    <a:pt x="2143283" y="163615"/>
                  </a:lnTo>
                  <a:lnTo>
                    <a:pt x="2175287" y="192833"/>
                  </a:lnTo>
                  <a:lnTo>
                    <a:pt x="2185416" y="231521"/>
                  </a:lnTo>
                  <a:lnTo>
                    <a:pt x="2184917" y="241998"/>
                  </a:lnTo>
                  <a:lnTo>
                    <a:pt x="2167905" y="285702"/>
                  </a:lnTo>
                  <a:lnTo>
                    <a:pt x="2129611" y="313511"/>
                  </a:lnTo>
                  <a:lnTo>
                    <a:pt x="2086645" y="322939"/>
                  </a:lnTo>
                  <a:lnTo>
                    <a:pt x="2074545" y="323341"/>
                  </a:lnTo>
                  <a:lnTo>
                    <a:pt x="2066851" y="323177"/>
                  </a:lnTo>
                  <a:lnTo>
                    <a:pt x="2025828" y="316390"/>
                  </a:lnTo>
                  <a:lnTo>
                    <a:pt x="2001012" y="306450"/>
                  </a:lnTo>
                  <a:lnTo>
                    <a:pt x="1995805" y="303657"/>
                  </a:lnTo>
                  <a:lnTo>
                    <a:pt x="1991995" y="301116"/>
                  </a:lnTo>
                  <a:lnTo>
                    <a:pt x="1989582" y="298831"/>
                  </a:lnTo>
                  <a:lnTo>
                    <a:pt x="1987169" y="296672"/>
                  </a:lnTo>
                  <a:lnTo>
                    <a:pt x="1985391" y="293877"/>
                  </a:lnTo>
                  <a:lnTo>
                    <a:pt x="1984375" y="290575"/>
                  </a:lnTo>
                  <a:lnTo>
                    <a:pt x="1983232" y="287274"/>
                  </a:lnTo>
                  <a:lnTo>
                    <a:pt x="1982724" y="282956"/>
                  </a:lnTo>
                  <a:lnTo>
                    <a:pt x="1982724" y="277367"/>
                  </a:lnTo>
                  <a:lnTo>
                    <a:pt x="1982724" y="274574"/>
                  </a:lnTo>
                  <a:lnTo>
                    <a:pt x="1982978" y="272034"/>
                  </a:lnTo>
                  <a:lnTo>
                    <a:pt x="1983358" y="269875"/>
                  </a:lnTo>
                  <a:lnTo>
                    <a:pt x="1983740" y="267588"/>
                  </a:lnTo>
                  <a:lnTo>
                    <a:pt x="1987677" y="260731"/>
                  </a:lnTo>
                  <a:lnTo>
                    <a:pt x="1988693" y="259969"/>
                  </a:lnTo>
                  <a:lnTo>
                    <a:pt x="1989963" y="259587"/>
                  </a:lnTo>
                  <a:lnTo>
                    <a:pt x="1991233" y="259587"/>
                  </a:lnTo>
                  <a:lnTo>
                    <a:pt x="1993645" y="259587"/>
                  </a:lnTo>
                  <a:lnTo>
                    <a:pt x="1997202" y="261112"/>
                  </a:lnTo>
                  <a:lnTo>
                    <a:pt x="2001901" y="264160"/>
                  </a:lnTo>
                  <a:lnTo>
                    <a:pt x="2006472" y="267335"/>
                  </a:lnTo>
                  <a:lnTo>
                    <a:pt x="2012315" y="270637"/>
                  </a:lnTo>
                  <a:lnTo>
                    <a:pt x="2051438" y="286353"/>
                  </a:lnTo>
                  <a:lnTo>
                    <a:pt x="2077084" y="288925"/>
                  </a:lnTo>
                  <a:lnTo>
                    <a:pt x="2084538" y="288730"/>
                  </a:lnTo>
                  <a:lnTo>
                    <a:pt x="2126615" y="275716"/>
                  </a:lnTo>
                  <a:lnTo>
                    <a:pt x="2132838" y="271399"/>
                  </a:lnTo>
                  <a:lnTo>
                    <a:pt x="2137664" y="265684"/>
                  </a:lnTo>
                  <a:lnTo>
                    <a:pt x="2141093" y="258825"/>
                  </a:lnTo>
                  <a:lnTo>
                    <a:pt x="2144395" y="251840"/>
                  </a:lnTo>
                  <a:lnTo>
                    <a:pt x="2146172" y="243712"/>
                  </a:lnTo>
                  <a:lnTo>
                    <a:pt x="2146172" y="234441"/>
                  </a:lnTo>
                  <a:lnTo>
                    <a:pt x="2146172" y="225298"/>
                  </a:lnTo>
                  <a:lnTo>
                    <a:pt x="2144014" y="217424"/>
                  </a:lnTo>
                  <a:lnTo>
                    <a:pt x="2139569" y="211074"/>
                  </a:lnTo>
                  <a:lnTo>
                    <a:pt x="2135124" y="204724"/>
                  </a:lnTo>
                  <a:lnTo>
                    <a:pt x="2097786" y="181863"/>
                  </a:lnTo>
                  <a:lnTo>
                    <a:pt x="2083895" y="176307"/>
                  </a:lnTo>
                  <a:lnTo>
                    <a:pt x="2076836" y="173470"/>
                  </a:lnTo>
                  <a:lnTo>
                    <a:pt x="2041652" y="157861"/>
                  </a:lnTo>
                  <a:lnTo>
                    <a:pt x="2007520" y="130159"/>
                  </a:lnTo>
                  <a:lnTo>
                    <a:pt x="1993671" y="93325"/>
                  </a:lnTo>
                  <a:lnTo>
                    <a:pt x="1993265" y="83947"/>
                  </a:lnTo>
                  <a:lnTo>
                    <a:pt x="1993644" y="76182"/>
                  </a:lnTo>
                  <a:lnTo>
                    <a:pt x="2006758" y="39115"/>
                  </a:lnTo>
                  <a:lnTo>
                    <a:pt x="2040006" y="11271"/>
                  </a:lnTo>
                  <a:lnTo>
                    <a:pt x="2082204" y="454"/>
                  </a:lnTo>
                  <a:lnTo>
                    <a:pt x="2094992" y="0"/>
                  </a:lnTo>
                  <a:close/>
                </a:path>
                <a:path w="5535295" h="438785">
                  <a:moveTo>
                    <a:pt x="1794002" y="0"/>
                  </a:moveTo>
                  <a:lnTo>
                    <a:pt x="1838882" y="6375"/>
                  </a:lnTo>
                  <a:lnTo>
                    <a:pt x="1873107" y="24463"/>
                  </a:lnTo>
                  <a:lnTo>
                    <a:pt x="1903857" y="61991"/>
                  </a:lnTo>
                  <a:lnTo>
                    <a:pt x="1916094" y="98264"/>
                  </a:lnTo>
                  <a:lnTo>
                    <a:pt x="1920113" y="138429"/>
                  </a:lnTo>
                  <a:lnTo>
                    <a:pt x="1920113" y="146303"/>
                  </a:lnTo>
                  <a:lnTo>
                    <a:pt x="1920113" y="154304"/>
                  </a:lnTo>
                  <a:lnTo>
                    <a:pt x="1917954" y="159638"/>
                  </a:lnTo>
                  <a:lnTo>
                    <a:pt x="1913763" y="162687"/>
                  </a:lnTo>
                  <a:lnTo>
                    <a:pt x="1909699" y="165608"/>
                  </a:lnTo>
                  <a:lnTo>
                    <a:pt x="1905508" y="167132"/>
                  </a:lnTo>
                  <a:lnTo>
                    <a:pt x="1901570" y="167132"/>
                  </a:lnTo>
                  <a:lnTo>
                    <a:pt x="1697863" y="167132"/>
                  </a:lnTo>
                  <a:lnTo>
                    <a:pt x="1700916" y="205743"/>
                  </a:lnTo>
                  <a:lnTo>
                    <a:pt x="1715521" y="247372"/>
                  </a:lnTo>
                  <a:lnTo>
                    <a:pt x="1744396" y="275655"/>
                  </a:lnTo>
                  <a:lnTo>
                    <a:pt x="1789430" y="288399"/>
                  </a:lnTo>
                  <a:lnTo>
                    <a:pt x="1803527" y="288925"/>
                  </a:lnTo>
                  <a:lnTo>
                    <a:pt x="1813647" y="288708"/>
                  </a:lnTo>
                  <a:lnTo>
                    <a:pt x="1856295" y="281543"/>
                  </a:lnTo>
                  <a:lnTo>
                    <a:pt x="1894458" y="266700"/>
                  </a:lnTo>
                  <a:lnTo>
                    <a:pt x="1898142" y="265557"/>
                  </a:lnTo>
                  <a:lnTo>
                    <a:pt x="1900301" y="265557"/>
                  </a:lnTo>
                  <a:lnTo>
                    <a:pt x="1901570" y="265557"/>
                  </a:lnTo>
                  <a:lnTo>
                    <a:pt x="1902841" y="265811"/>
                  </a:lnTo>
                  <a:lnTo>
                    <a:pt x="1903857" y="266573"/>
                  </a:lnTo>
                  <a:lnTo>
                    <a:pt x="1905000" y="267208"/>
                  </a:lnTo>
                  <a:lnTo>
                    <a:pt x="1905889" y="268224"/>
                  </a:lnTo>
                  <a:lnTo>
                    <a:pt x="1908556" y="280035"/>
                  </a:lnTo>
                  <a:lnTo>
                    <a:pt x="1908556" y="283337"/>
                  </a:lnTo>
                  <a:lnTo>
                    <a:pt x="1908556" y="284861"/>
                  </a:lnTo>
                  <a:lnTo>
                    <a:pt x="1908429" y="286385"/>
                  </a:lnTo>
                  <a:lnTo>
                    <a:pt x="1908175" y="287782"/>
                  </a:lnTo>
                  <a:lnTo>
                    <a:pt x="1908047" y="289306"/>
                  </a:lnTo>
                  <a:lnTo>
                    <a:pt x="1907667" y="290575"/>
                  </a:lnTo>
                  <a:lnTo>
                    <a:pt x="1907413" y="291846"/>
                  </a:lnTo>
                  <a:lnTo>
                    <a:pt x="1907032" y="292988"/>
                  </a:lnTo>
                  <a:lnTo>
                    <a:pt x="1903221" y="298576"/>
                  </a:lnTo>
                  <a:lnTo>
                    <a:pt x="1902206" y="299592"/>
                  </a:lnTo>
                  <a:lnTo>
                    <a:pt x="1898777" y="301625"/>
                  </a:lnTo>
                  <a:lnTo>
                    <a:pt x="1893062" y="304291"/>
                  </a:lnTo>
                  <a:lnTo>
                    <a:pt x="1887346" y="307086"/>
                  </a:lnTo>
                  <a:lnTo>
                    <a:pt x="1847258" y="318297"/>
                  </a:lnTo>
                  <a:lnTo>
                    <a:pt x="1809339" y="323129"/>
                  </a:lnTo>
                  <a:lnTo>
                    <a:pt x="1798955" y="323341"/>
                  </a:lnTo>
                  <a:lnTo>
                    <a:pt x="1782099" y="322697"/>
                  </a:lnTo>
                  <a:lnTo>
                    <a:pt x="1737487" y="312927"/>
                  </a:lnTo>
                  <a:lnTo>
                    <a:pt x="1702196" y="291746"/>
                  </a:lnTo>
                  <a:lnTo>
                    <a:pt x="1676606" y="259476"/>
                  </a:lnTo>
                  <a:lnTo>
                    <a:pt x="1660876" y="216257"/>
                  </a:lnTo>
                  <a:lnTo>
                    <a:pt x="1655571" y="162178"/>
                  </a:lnTo>
                  <a:lnTo>
                    <a:pt x="1656189" y="143702"/>
                  </a:lnTo>
                  <a:lnTo>
                    <a:pt x="1665351" y="94107"/>
                  </a:lnTo>
                  <a:lnTo>
                    <a:pt x="1684692" y="54227"/>
                  </a:lnTo>
                  <a:lnTo>
                    <a:pt x="1713277" y="24637"/>
                  </a:lnTo>
                  <a:lnTo>
                    <a:pt x="1750121" y="6215"/>
                  </a:lnTo>
                  <a:lnTo>
                    <a:pt x="1778644" y="690"/>
                  </a:lnTo>
                  <a:lnTo>
                    <a:pt x="1794002" y="0"/>
                  </a:lnTo>
                  <a:close/>
                </a:path>
                <a:path w="5535295" h="438785">
                  <a:moveTo>
                    <a:pt x="1312926" y="0"/>
                  </a:moveTo>
                  <a:lnTo>
                    <a:pt x="1356038" y="7018"/>
                  </a:lnTo>
                  <a:lnTo>
                    <a:pt x="1388745" y="27098"/>
                  </a:lnTo>
                  <a:lnTo>
                    <a:pt x="1411918" y="57421"/>
                  </a:lnTo>
                  <a:lnTo>
                    <a:pt x="1425956" y="96265"/>
                  </a:lnTo>
                  <a:lnTo>
                    <a:pt x="1432028" y="141271"/>
                  </a:lnTo>
                  <a:lnTo>
                    <a:pt x="1432433" y="157225"/>
                  </a:lnTo>
                  <a:lnTo>
                    <a:pt x="1431909" y="175894"/>
                  </a:lnTo>
                  <a:lnTo>
                    <a:pt x="1424051" y="226187"/>
                  </a:lnTo>
                  <a:lnTo>
                    <a:pt x="1406977" y="267120"/>
                  </a:lnTo>
                  <a:lnTo>
                    <a:pt x="1380982" y="297449"/>
                  </a:lnTo>
                  <a:lnTo>
                    <a:pt x="1346321" y="316751"/>
                  </a:lnTo>
                  <a:lnTo>
                    <a:pt x="1303655" y="323341"/>
                  </a:lnTo>
                  <a:lnTo>
                    <a:pt x="1294892" y="323341"/>
                  </a:lnTo>
                  <a:lnTo>
                    <a:pt x="1256284" y="311785"/>
                  </a:lnTo>
                  <a:lnTo>
                    <a:pt x="1222835" y="287099"/>
                  </a:lnTo>
                  <a:lnTo>
                    <a:pt x="1210818" y="275463"/>
                  </a:lnTo>
                  <a:lnTo>
                    <a:pt x="1210818" y="429640"/>
                  </a:lnTo>
                  <a:lnTo>
                    <a:pt x="1210818" y="430911"/>
                  </a:lnTo>
                  <a:lnTo>
                    <a:pt x="1210564" y="432181"/>
                  </a:lnTo>
                  <a:lnTo>
                    <a:pt x="1209929" y="433324"/>
                  </a:lnTo>
                  <a:lnTo>
                    <a:pt x="1209167" y="434339"/>
                  </a:lnTo>
                  <a:lnTo>
                    <a:pt x="1208151" y="435356"/>
                  </a:lnTo>
                  <a:lnTo>
                    <a:pt x="1206754" y="436117"/>
                  </a:lnTo>
                  <a:lnTo>
                    <a:pt x="1205357" y="436879"/>
                  </a:lnTo>
                  <a:lnTo>
                    <a:pt x="1203325" y="437388"/>
                  </a:lnTo>
                  <a:lnTo>
                    <a:pt x="1200785" y="437769"/>
                  </a:lnTo>
                  <a:lnTo>
                    <a:pt x="1198245" y="438023"/>
                  </a:lnTo>
                  <a:lnTo>
                    <a:pt x="1195070" y="438276"/>
                  </a:lnTo>
                  <a:lnTo>
                    <a:pt x="1191006" y="438276"/>
                  </a:lnTo>
                  <a:lnTo>
                    <a:pt x="1187323" y="438276"/>
                  </a:lnTo>
                  <a:lnTo>
                    <a:pt x="1175512" y="436117"/>
                  </a:lnTo>
                  <a:lnTo>
                    <a:pt x="1173988" y="435356"/>
                  </a:lnTo>
                  <a:lnTo>
                    <a:pt x="1172972" y="434339"/>
                  </a:lnTo>
                  <a:lnTo>
                    <a:pt x="1172464" y="433324"/>
                  </a:lnTo>
                  <a:lnTo>
                    <a:pt x="1171829" y="432181"/>
                  </a:lnTo>
                  <a:lnTo>
                    <a:pt x="1171575" y="430911"/>
                  </a:lnTo>
                  <a:lnTo>
                    <a:pt x="1171575" y="429640"/>
                  </a:lnTo>
                  <a:lnTo>
                    <a:pt x="1171575" y="12319"/>
                  </a:lnTo>
                  <a:lnTo>
                    <a:pt x="1171575" y="10667"/>
                  </a:lnTo>
                  <a:lnTo>
                    <a:pt x="1171829" y="9398"/>
                  </a:lnTo>
                  <a:lnTo>
                    <a:pt x="1172464" y="8254"/>
                  </a:lnTo>
                  <a:lnTo>
                    <a:pt x="1172972" y="7238"/>
                  </a:lnTo>
                  <a:lnTo>
                    <a:pt x="1173988" y="6350"/>
                  </a:lnTo>
                  <a:lnTo>
                    <a:pt x="1175385" y="5714"/>
                  </a:lnTo>
                  <a:lnTo>
                    <a:pt x="1176782" y="4952"/>
                  </a:lnTo>
                  <a:lnTo>
                    <a:pt x="1178687" y="4445"/>
                  </a:lnTo>
                  <a:lnTo>
                    <a:pt x="1180973" y="4190"/>
                  </a:lnTo>
                  <a:lnTo>
                    <a:pt x="1183259" y="3810"/>
                  </a:lnTo>
                  <a:lnTo>
                    <a:pt x="1186053" y="3683"/>
                  </a:lnTo>
                  <a:lnTo>
                    <a:pt x="1189355" y="3683"/>
                  </a:lnTo>
                  <a:lnTo>
                    <a:pt x="1192657" y="3683"/>
                  </a:lnTo>
                  <a:lnTo>
                    <a:pt x="1195451" y="3810"/>
                  </a:lnTo>
                  <a:lnTo>
                    <a:pt x="1197610" y="4190"/>
                  </a:lnTo>
                  <a:lnTo>
                    <a:pt x="1199896" y="4445"/>
                  </a:lnTo>
                  <a:lnTo>
                    <a:pt x="1201801" y="4952"/>
                  </a:lnTo>
                  <a:lnTo>
                    <a:pt x="1203325" y="5714"/>
                  </a:lnTo>
                  <a:lnTo>
                    <a:pt x="1204849" y="6350"/>
                  </a:lnTo>
                  <a:lnTo>
                    <a:pt x="1205865" y="7238"/>
                  </a:lnTo>
                  <a:lnTo>
                    <a:pt x="1206627" y="8254"/>
                  </a:lnTo>
                  <a:lnTo>
                    <a:pt x="1207262" y="9398"/>
                  </a:lnTo>
                  <a:lnTo>
                    <a:pt x="1207516" y="10667"/>
                  </a:lnTo>
                  <a:lnTo>
                    <a:pt x="1207516" y="12319"/>
                  </a:lnTo>
                  <a:lnTo>
                    <a:pt x="1207516" y="55499"/>
                  </a:lnTo>
                  <a:lnTo>
                    <a:pt x="1240218" y="25911"/>
                  </a:lnTo>
                  <a:lnTo>
                    <a:pt x="1278312" y="5230"/>
                  </a:lnTo>
                  <a:lnTo>
                    <a:pt x="1305593" y="212"/>
                  </a:lnTo>
                  <a:lnTo>
                    <a:pt x="1312926" y="0"/>
                  </a:lnTo>
                  <a:close/>
                </a:path>
                <a:path w="5535295" h="438785">
                  <a:moveTo>
                    <a:pt x="844677" y="0"/>
                  </a:moveTo>
                  <a:lnTo>
                    <a:pt x="886094" y="6111"/>
                  </a:lnTo>
                  <a:lnTo>
                    <a:pt x="918337" y="20827"/>
                  </a:lnTo>
                  <a:lnTo>
                    <a:pt x="924306" y="24764"/>
                  </a:lnTo>
                  <a:lnTo>
                    <a:pt x="937006" y="37211"/>
                  </a:lnTo>
                  <a:lnTo>
                    <a:pt x="938022" y="38608"/>
                  </a:lnTo>
                  <a:lnTo>
                    <a:pt x="938784" y="40259"/>
                  </a:lnTo>
                  <a:lnTo>
                    <a:pt x="939292" y="42037"/>
                  </a:lnTo>
                  <a:lnTo>
                    <a:pt x="939927" y="43687"/>
                  </a:lnTo>
                  <a:lnTo>
                    <a:pt x="940308" y="45720"/>
                  </a:lnTo>
                  <a:lnTo>
                    <a:pt x="940435" y="47751"/>
                  </a:lnTo>
                  <a:lnTo>
                    <a:pt x="940689" y="49911"/>
                  </a:lnTo>
                  <a:lnTo>
                    <a:pt x="940816" y="52324"/>
                  </a:lnTo>
                  <a:lnTo>
                    <a:pt x="940816" y="55245"/>
                  </a:lnTo>
                  <a:lnTo>
                    <a:pt x="940816" y="61595"/>
                  </a:lnTo>
                  <a:lnTo>
                    <a:pt x="939927" y="66039"/>
                  </a:lnTo>
                  <a:lnTo>
                    <a:pt x="938022" y="68579"/>
                  </a:lnTo>
                  <a:lnTo>
                    <a:pt x="936117" y="71120"/>
                  </a:lnTo>
                  <a:lnTo>
                    <a:pt x="934085" y="72389"/>
                  </a:lnTo>
                  <a:lnTo>
                    <a:pt x="931926" y="72389"/>
                  </a:lnTo>
                  <a:lnTo>
                    <a:pt x="928751" y="72389"/>
                  </a:lnTo>
                  <a:lnTo>
                    <a:pt x="925068" y="70358"/>
                  </a:lnTo>
                  <a:lnTo>
                    <a:pt x="920496" y="66421"/>
                  </a:lnTo>
                  <a:lnTo>
                    <a:pt x="915924" y="62484"/>
                  </a:lnTo>
                  <a:lnTo>
                    <a:pt x="877569" y="40386"/>
                  </a:lnTo>
                  <a:lnTo>
                    <a:pt x="841756" y="34416"/>
                  </a:lnTo>
                  <a:lnTo>
                    <a:pt x="821541" y="36468"/>
                  </a:lnTo>
                  <a:lnTo>
                    <a:pt x="775589" y="67437"/>
                  </a:lnTo>
                  <a:lnTo>
                    <a:pt x="758047" y="107791"/>
                  </a:lnTo>
                  <a:lnTo>
                    <a:pt x="752221" y="162813"/>
                  </a:lnTo>
                  <a:lnTo>
                    <a:pt x="752623" y="178032"/>
                  </a:lnTo>
                  <a:lnTo>
                    <a:pt x="758571" y="217804"/>
                  </a:lnTo>
                  <a:lnTo>
                    <a:pt x="776478" y="257175"/>
                  </a:lnTo>
                  <a:lnTo>
                    <a:pt x="813772" y="283950"/>
                  </a:lnTo>
                  <a:lnTo>
                    <a:pt x="843026" y="288289"/>
                  </a:lnTo>
                  <a:lnTo>
                    <a:pt x="852646" y="287907"/>
                  </a:lnTo>
                  <a:lnTo>
                    <a:pt x="892286" y="275431"/>
                  </a:lnTo>
                  <a:lnTo>
                    <a:pt x="923163" y="254253"/>
                  </a:lnTo>
                  <a:lnTo>
                    <a:pt x="928116" y="250062"/>
                  </a:lnTo>
                  <a:lnTo>
                    <a:pt x="931799" y="248031"/>
                  </a:lnTo>
                  <a:lnTo>
                    <a:pt x="934212" y="248031"/>
                  </a:lnTo>
                  <a:lnTo>
                    <a:pt x="935482" y="248031"/>
                  </a:lnTo>
                  <a:lnTo>
                    <a:pt x="941578" y="258825"/>
                  </a:lnTo>
                  <a:lnTo>
                    <a:pt x="941959" y="261112"/>
                  </a:lnTo>
                  <a:lnTo>
                    <a:pt x="942086" y="263778"/>
                  </a:lnTo>
                  <a:lnTo>
                    <a:pt x="942086" y="266826"/>
                  </a:lnTo>
                  <a:lnTo>
                    <a:pt x="942086" y="269494"/>
                  </a:lnTo>
                  <a:lnTo>
                    <a:pt x="919226" y="300482"/>
                  </a:lnTo>
                  <a:lnTo>
                    <a:pt x="883538" y="316579"/>
                  </a:lnTo>
                  <a:lnTo>
                    <a:pt x="839469" y="323341"/>
                  </a:lnTo>
                  <a:lnTo>
                    <a:pt x="824376" y="322697"/>
                  </a:lnTo>
                  <a:lnTo>
                    <a:pt x="784479" y="312927"/>
                  </a:lnTo>
                  <a:lnTo>
                    <a:pt x="744347" y="282194"/>
                  </a:lnTo>
                  <a:lnTo>
                    <a:pt x="724398" y="246546"/>
                  </a:lnTo>
                  <a:lnTo>
                    <a:pt x="713422" y="200485"/>
                  </a:lnTo>
                  <a:lnTo>
                    <a:pt x="711327" y="164211"/>
                  </a:lnTo>
                  <a:lnTo>
                    <a:pt x="711971" y="143184"/>
                  </a:lnTo>
                  <a:lnTo>
                    <a:pt x="721741" y="89535"/>
                  </a:lnTo>
                  <a:lnTo>
                    <a:pt x="741672" y="49333"/>
                  </a:lnTo>
                  <a:lnTo>
                    <a:pt x="769953" y="21494"/>
                  </a:lnTo>
                  <a:lnTo>
                    <a:pt x="805064" y="5304"/>
                  </a:lnTo>
                  <a:lnTo>
                    <a:pt x="831060" y="593"/>
                  </a:lnTo>
                  <a:lnTo>
                    <a:pt x="844677" y="0"/>
                  </a:lnTo>
                  <a:close/>
                </a:path>
                <a:path w="5535295" h="438785">
                  <a:moveTo>
                    <a:pt x="518033" y="0"/>
                  </a:moveTo>
                  <a:lnTo>
                    <a:pt x="556894" y="5572"/>
                  </a:lnTo>
                  <a:lnTo>
                    <a:pt x="593405" y="28729"/>
                  </a:lnTo>
                  <a:lnTo>
                    <a:pt x="614791" y="65063"/>
                  </a:lnTo>
                  <a:lnTo>
                    <a:pt x="622982" y="114861"/>
                  </a:lnTo>
                  <a:lnTo>
                    <a:pt x="623316" y="130175"/>
                  </a:lnTo>
                  <a:lnTo>
                    <a:pt x="623316" y="311150"/>
                  </a:lnTo>
                  <a:lnTo>
                    <a:pt x="623316" y="312420"/>
                  </a:lnTo>
                  <a:lnTo>
                    <a:pt x="607694" y="319659"/>
                  </a:lnTo>
                  <a:lnTo>
                    <a:pt x="603885" y="319659"/>
                  </a:lnTo>
                  <a:lnTo>
                    <a:pt x="599948" y="319659"/>
                  </a:lnTo>
                  <a:lnTo>
                    <a:pt x="588264" y="317373"/>
                  </a:lnTo>
                  <a:lnTo>
                    <a:pt x="586740" y="316738"/>
                  </a:lnTo>
                  <a:lnTo>
                    <a:pt x="585724" y="315849"/>
                  </a:lnTo>
                  <a:lnTo>
                    <a:pt x="585089" y="314706"/>
                  </a:lnTo>
                  <a:lnTo>
                    <a:pt x="584454" y="313689"/>
                  </a:lnTo>
                  <a:lnTo>
                    <a:pt x="584073" y="312420"/>
                  </a:lnTo>
                  <a:lnTo>
                    <a:pt x="584073" y="311150"/>
                  </a:lnTo>
                  <a:lnTo>
                    <a:pt x="584073" y="133731"/>
                  </a:lnTo>
                  <a:lnTo>
                    <a:pt x="579755" y="88646"/>
                  </a:lnTo>
                  <a:lnTo>
                    <a:pt x="562334" y="53093"/>
                  </a:lnTo>
                  <a:lnTo>
                    <a:pt x="522382" y="33448"/>
                  </a:lnTo>
                  <a:lnTo>
                    <a:pt x="513715" y="33020"/>
                  </a:lnTo>
                  <a:lnTo>
                    <a:pt x="502358" y="34041"/>
                  </a:lnTo>
                  <a:lnTo>
                    <a:pt x="456622" y="58304"/>
                  </a:lnTo>
                  <a:lnTo>
                    <a:pt x="420243" y="96774"/>
                  </a:lnTo>
                  <a:lnTo>
                    <a:pt x="420243" y="311150"/>
                  </a:lnTo>
                  <a:lnTo>
                    <a:pt x="420243" y="312420"/>
                  </a:lnTo>
                  <a:lnTo>
                    <a:pt x="404494" y="319659"/>
                  </a:lnTo>
                  <a:lnTo>
                    <a:pt x="400431" y="319659"/>
                  </a:lnTo>
                  <a:lnTo>
                    <a:pt x="396748" y="319659"/>
                  </a:lnTo>
                  <a:lnTo>
                    <a:pt x="384937" y="317373"/>
                  </a:lnTo>
                  <a:lnTo>
                    <a:pt x="383413" y="316738"/>
                  </a:lnTo>
                  <a:lnTo>
                    <a:pt x="382397" y="315849"/>
                  </a:lnTo>
                  <a:lnTo>
                    <a:pt x="381889" y="314706"/>
                  </a:lnTo>
                  <a:lnTo>
                    <a:pt x="381254" y="313689"/>
                  </a:lnTo>
                  <a:lnTo>
                    <a:pt x="381000" y="312420"/>
                  </a:lnTo>
                  <a:lnTo>
                    <a:pt x="381000" y="311150"/>
                  </a:lnTo>
                  <a:lnTo>
                    <a:pt x="381000" y="12319"/>
                  </a:lnTo>
                  <a:lnTo>
                    <a:pt x="381000" y="10922"/>
                  </a:lnTo>
                  <a:lnTo>
                    <a:pt x="381254" y="9778"/>
                  </a:lnTo>
                  <a:lnTo>
                    <a:pt x="381889" y="8636"/>
                  </a:lnTo>
                  <a:lnTo>
                    <a:pt x="382397" y="7492"/>
                  </a:lnTo>
                  <a:lnTo>
                    <a:pt x="383413" y="6603"/>
                  </a:lnTo>
                  <a:lnTo>
                    <a:pt x="384937" y="5841"/>
                  </a:lnTo>
                  <a:lnTo>
                    <a:pt x="386461" y="5079"/>
                  </a:lnTo>
                  <a:lnTo>
                    <a:pt x="388493" y="4445"/>
                  </a:lnTo>
                  <a:lnTo>
                    <a:pt x="390779" y="4190"/>
                  </a:lnTo>
                  <a:lnTo>
                    <a:pt x="393065" y="3810"/>
                  </a:lnTo>
                  <a:lnTo>
                    <a:pt x="396113" y="3683"/>
                  </a:lnTo>
                  <a:lnTo>
                    <a:pt x="399796" y="3683"/>
                  </a:lnTo>
                  <a:lnTo>
                    <a:pt x="403606" y="3683"/>
                  </a:lnTo>
                  <a:lnTo>
                    <a:pt x="406654" y="3810"/>
                  </a:lnTo>
                  <a:lnTo>
                    <a:pt x="409067" y="4190"/>
                  </a:lnTo>
                  <a:lnTo>
                    <a:pt x="411480" y="4445"/>
                  </a:lnTo>
                  <a:lnTo>
                    <a:pt x="413385" y="5079"/>
                  </a:lnTo>
                  <a:lnTo>
                    <a:pt x="414655" y="5841"/>
                  </a:lnTo>
                  <a:lnTo>
                    <a:pt x="416052" y="6603"/>
                  </a:lnTo>
                  <a:lnTo>
                    <a:pt x="416941" y="7492"/>
                  </a:lnTo>
                  <a:lnTo>
                    <a:pt x="417449" y="8636"/>
                  </a:lnTo>
                  <a:lnTo>
                    <a:pt x="418084" y="9778"/>
                  </a:lnTo>
                  <a:lnTo>
                    <a:pt x="418338" y="10922"/>
                  </a:lnTo>
                  <a:lnTo>
                    <a:pt x="418338" y="12319"/>
                  </a:lnTo>
                  <a:lnTo>
                    <a:pt x="418338" y="54483"/>
                  </a:lnTo>
                  <a:lnTo>
                    <a:pt x="456432" y="20353"/>
                  </a:lnTo>
                  <a:lnTo>
                    <a:pt x="493553" y="3238"/>
                  </a:lnTo>
                  <a:lnTo>
                    <a:pt x="505817" y="809"/>
                  </a:lnTo>
                  <a:lnTo>
                    <a:pt x="518033" y="0"/>
                  </a:lnTo>
                  <a:close/>
                </a:path>
                <a:path w="5535295" h="438785">
                  <a:moveTo>
                    <a:pt x="120523" y="0"/>
                  </a:moveTo>
                  <a:lnTo>
                    <a:pt x="123443" y="0"/>
                  </a:lnTo>
                  <a:lnTo>
                    <a:pt x="126746" y="253"/>
                  </a:lnTo>
                  <a:lnTo>
                    <a:pt x="130429" y="508"/>
                  </a:lnTo>
                  <a:lnTo>
                    <a:pt x="134239" y="888"/>
                  </a:lnTo>
                  <a:lnTo>
                    <a:pt x="138175" y="1524"/>
                  </a:lnTo>
                  <a:lnTo>
                    <a:pt x="142494" y="2412"/>
                  </a:lnTo>
                  <a:lnTo>
                    <a:pt x="146812" y="3175"/>
                  </a:lnTo>
                  <a:lnTo>
                    <a:pt x="165735" y="21462"/>
                  </a:lnTo>
                  <a:lnTo>
                    <a:pt x="165735" y="24129"/>
                  </a:lnTo>
                  <a:lnTo>
                    <a:pt x="165735" y="27432"/>
                  </a:lnTo>
                  <a:lnTo>
                    <a:pt x="165735" y="30734"/>
                  </a:lnTo>
                  <a:lnTo>
                    <a:pt x="165608" y="33527"/>
                  </a:lnTo>
                  <a:lnTo>
                    <a:pt x="160528" y="45974"/>
                  </a:lnTo>
                  <a:lnTo>
                    <a:pt x="159131" y="45974"/>
                  </a:lnTo>
                  <a:lnTo>
                    <a:pt x="157225" y="45974"/>
                  </a:lnTo>
                  <a:lnTo>
                    <a:pt x="154812" y="45465"/>
                  </a:lnTo>
                  <a:lnTo>
                    <a:pt x="152273" y="44450"/>
                  </a:lnTo>
                  <a:lnTo>
                    <a:pt x="149606" y="43434"/>
                  </a:lnTo>
                  <a:lnTo>
                    <a:pt x="146558" y="42417"/>
                  </a:lnTo>
                  <a:lnTo>
                    <a:pt x="143002" y="41275"/>
                  </a:lnTo>
                  <a:lnTo>
                    <a:pt x="139446" y="40259"/>
                  </a:lnTo>
                  <a:lnTo>
                    <a:pt x="135636" y="39115"/>
                  </a:lnTo>
                  <a:lnTo>
                    <a:pt x="131444" y="38226"/>
                  </a:lnTo>
                  <a:lnTo>
                    <a:pt x="127254" y="37211"/>
                  </a:lnTo>
                  <a:lnTo>
                    <a:pt x="122681" y="36702"/>
                  </a:lnTo>
                  <a:lnTo>
                    <a:pt x="117602" y="36702"/>
                  </a:lnTo>
                  <a:lnTo>
                    <a:pt x="111633" y="36702"/>
                  </a:lnTo>
                  <a:lnTo>
                    <a:pt x="105791" y="37973"/>
                  </a:lnTo>
                  <a:lnTo>
                    <a:pt x="72421" y="62499"/>
                  </a:lnTo>
                  <a:lnTo>
                    <a:pt x="45406" y="99327"/>
                  </a:lnTo>
                  <a:lnTo>
                    <a:pt x="39243" y="108965"/>
                  </a:lnTo>
                  <a:lnTo>
                    <a:pt x="39243" y="311150"/>
                  </a:lnTo>
                  <a:lnTo>
                    <a:pt x="39243" y="312420"/>
                  </a:lnTo>
                  <a:lnTo>
                    <a:pt x="23494" y="319659"/>
                  </a:lnTo>
                  <a:lnTo>
                    <a:pt x="19431" y="319659"/>
                  </a:lnTo>
                  <a:lnTo>
                    <a:pt x="15748" y="319659"/>
                  </a:lnTo>
                  <a:lnTo>
                    <a:pt x="3937" y="317373"/>
                  </a:lnTo>
                  <a:lnTo>
                    <a:pt x="2412" y="316738"/>
                  </a:lnTo>
                  <a:lnTo>
                    <a:pt x="1397" y="315849"/>
                  </a:lnTo>
                  <a:lnTo>
                    <a:pt x="889" y="314706"/>
                  </a:lnTo>
                  <a:lnTo>
                    <a:pt x="254" y="313689"/>
                  </a:lnTo>
                  <a:lnTo>
                    <a:pt x="0" y="312420"/>
                  </a:lnTo>
                  <a:lnTo>
                    <a:pt x="0" y="311150"/>
                  </a:lnTo>
                  <a:lnTo>
                    <a:pt x="0" y="12319"/>
                  </a:lnTo>
                  <a:lnTo>
                    <a:pt x="0" y="10922"/>
                  </a:lnTo>
                  <a:lnTo>
                    <a:pt x="254" y="9778"/>
                  </a:lnTo>
                  <a:lnTo>
                    <a:pt x="889" y="8636"/>
                  </a:lnTo>
                  <a:lnTo>
                    <a:pt x="1397" y="7492"/>
                  </a:lnTo>
                  <a:lnTo>
                    <a:pt x="2412" y="6603"/>
                  </a:lnTo>
                  <a:lnTo>
                    <a:pt x="3937" y="5841"/>
                  </a:lnTo>
                  <a:lnTo>
                    <a:pt x="5461" y="5079"/>
                  </a:lnTo>
                  <a:lnTo>
                    <a:pt x="7493" y="4445"/>
                  </a:lnTo>
                  <a:lnTo>
                    <a:pt x="9779" y="4190"/>
                  </a:lnTo>
                  <a:lnTo>
                    <a:pt x="12065" y="3810"/>
                  </a:lnTo>
                  <a:lnTo>
                    <a:pt x="15112" y="3683"/>
                  </a:lnTo>
                  <a:lnTo>
                    <a:pt x="18796" y="3683"/>
                  </a:lnTo>
                  <a:lnTo>
                    <a:pt x="22606" y="3683"/>
                  </a:lnTo>
                  <a:lnTo>
                    <a:pt x="25654" y="3810"/>
                  </a:lnTo>
                  <a:lnTo>
                    <a:pt x="28067" y="4190"/>
                  </a:lnTo>
                  <a:lnTo>
                    <a:pt x="30480" y="4445"/>
                  </a:lnTo>
                  <a:lnTo>
                    <a:pt x="32385" y="5079"/>
                  </a:lnTo>
                  <a:lnTo>
                    <a:pt x="33655" y="5841"/>
                  </a:lnTo>
                  <a:lnTo>
                    <a:pt x="35052" y="6603"/>
                  </a:lnTo>
                  <a:lnTo>
                    <a:pt x="35941" y="7492"/>
                  </a:lnTo>
                  <a:lnTo>
                    <a:pt x="36449" y="8636"/>
                  </a:lnTo>
                  <a:lnTo>
                    <a:pt x="37084" y="9778"/>
                  </a:lnTo>
                  <a:lnTo>
                    <a:pt x="37337" y="10922"/>
                  </a:lnTo>
                  <a:lnTo>
                    <a:pt x="37337" y="12319"/>
                  </a:lnTo>
                  <a:lnTo>
                    <a:pt x="37337" y="59436"/>
                  </a:lnTo>
                  <a:lnTo>
                    <a:pt x="61087" y="29083"/>
                  </a:lnTo>
                  <a:lnTo>
                    <a:pt x="94996" y="3937"/>
                  </a:lnTo>
                  <a:lnTo>
                    <a:pt x="101218" y="2412"/>
                  </a:lnTo>
                  <a:lnTo>
                    <a:pt x="107442" y="762"/>
                  </a:lnTo>
                  <a:lnTo>
                    <a:pt x="113918" y="0"/>
                  </a:lnTo>
                  <a:lnTo>
                    <a:pt x="120523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15268" y="1505267"/>
              <a:ext cx="165100" cy="16268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48168" y="1505267"/>
              <a:ext cx="172719" cy="19507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312672" y="1438909"/>
              <a:ext cx="5556885" cy="467359"/>
            </a:xfrm>
            <a:custGeom>
              <a:avLst/>
              <a:gdLst/>
              <a:ahLst/>
              <a:cxnLst/>
              <a:rect l="l" t="t" r="r" b="b"/>
              <a:pathLst>
                <a:path w="5556884" h="467360">
                  <a:moveTo>
                    <a:pt x="5444235" y="68072"/>
                  </a:moveTo>
                  <a:lnTo>
                    <a:pt x="5448173" y="68072"/>
                  </a:lnTo>
                  <a:lnTo>
                    <a:pt x="5451348" y="68199"/>
                  </a:lnTo>
                  <a:lnTo>
                    <a:pt x="5453887" y="68579"/>
                  </a:lnTo>
                  <a:lnTo>
                    <a:pt x="5456428" y="68961"/>
                  </a:lnTo>
                  <a:lnTo>
                    <a:pt x="5458459" y="69468"/>
                  </a:lnTo>
                  <a:lnTo>
                    <a:pt x="5459857" y="70230"/>
                  </a:lnTo>
                  <a:lnTo>
                    <a:pt x="5461254" y="70992"/>
                  </a:lnTo>
                  <a:lnTo>
                    <a:pt x="5462397" y="71881"/>
                  </a:lnTo>
                  <a:lnTo>
                    <a:pt x="5463032" y="73025"/>
                  </a:lnTo>
                  <a:lnTo>
                    <a:pt x="5463667" y="74167"/>
                  </a:lnTo>
                  <a:lnTo>
                    <a:pt x="5464048" y="75311"/>
                  </a:lnTo>
                  <a:lnTo>
                    <a:pt x="5464048" y="76707"/>
                  </a:lnTo>
                  <a:lnTo>
                    <a:pt x="5464048" y="149987"/>
                  </a:lnTo>
                  <a:lnTo>
                    <a:pt x="5546598" y="149987"/>
                  </a:lnTo>
                  <a:lnTo>
                    <a:pt x="5548122" y="149987"/>
                  </a:lnTo>
                  <a:lnTo>
                    <a:pt x="5549519" y="150367"/>
                  </a:lnTo>
                  <a:lnTo>
                    <a:pt x="5550661" y="151002"/>
                  </a:lnTo>
                  <a:lnTo>
                    <a:pt x="5551932" y="151637"/>
                  </a:lnTo>
                  <a:lnTo>
                    <a:pt x="5552948" y="152653"/>
                  </a:lnTo>
                  <a:lnTo>
                    <a:pt x="5553836" y="154050"/>
                  </a:lnTo>
                  <a:lnTo>
                    <a:pt x="5554726" y="155575"/>
                  </a:lnTo>
                  <a:lnTo>
                    <a:pt x="5555360" y="157352"/>
                  </a:lnTo>
                  <a:lnTo>
                    <a:pt x="5555742" y="159385"/>
                  </a:lnTo>
                  <a:lnTo>
                    <a:pt x="5556250" y="161416"/>
                  </a:lnTo>
                  <a:lnTo>
                    <a:pt x="5556504" y="163956"/>
                  </a:lnTo>
                  <a:lnTo>
                    <a:pt x="5556504" y="166877"/>
                  </a:lnTo>
                  <a:lnTo>
                    <a:pt x="5556504" y="172338"/>
                  </a:lnTo>
                  <a:lnTo>
                    <a:pt x="5555487" y="176402"/>
                  </a:lnTo>
                  <a:lnTo>
                    <a:pt x="5553709" y="179197"/>
                  </a:lnTo>
                  <a:lnTo>
                    <a:pt x="5551805" y="181990"/>
                  </a:lnTo>
                  <a:lnTo>
                    <a:pt x="5549392" y="183387"/>
                  </a:lnTo>
                  <a:lnTo>
                    <a:pt x="5546598" y="183387"/>
                  </a:lnTo>
                  <a:lnTo>
                    <a:pt x="5464048" y="183387"/>
                  </a:lnTo>
                  <a:lnTo>
                    <a:pt x="5464048" y="363981"/>
                  </a:lnTo>
                  <a:lnTo>
                    <a:pt x="5464645" y="379936"/>
                  </a:lnTo>
                  <a:lnTo>
                    <a:pt x="5479577" y="423612"/>
                  </a:lnTo>
                  <a:lnTo>
                    <a:pt x="5509259" y="433577"/>
                  </a:lnTo>
                  <a:lnTo>
                    <a:pt x="5514467" y="433577"/>
                  </a:lnTo>
                  <a:lnTo>
                    <a:pt x="5519293" y="433069"/>
                  </a:lnTo>
                  <a:lnTo>
                    <a:pt x="5523610" y="431926"/>
                  </a:lnTo>
                  <a:lnTo>
                    <a:pt x="5527929" y="430911"/>
                  </a:lnTo>
                  <a:lnTo>
                    <a:pt x="5531738" y="429640"/>
                  </a:lnTo>
                  <a:lnTo>
                    <a:pt x="5535041" y="428370"/>
                  </a:lnTo>
                  <a:lnTo>
                    <a:pt x="5538343" y="426974"/>
                  </a:lnTo>
                  <a:lnTo>
                    <a:pt x="5541136" y="425830"/>
                  </a:lnTo>
                  <a:lnTo>
                    <a:pt x="5543423" y="424688"/>
                  </a:lnTo>
                  <a:lnTo>
                    <a:pt x="5545708" y="423672"/>
                  </a:lnTo>
                  <a:lnTo>
                    <a:pt x="5547741" y="423037"/>
                  </a:lnTo>
                  <a:lnTo>
                    <a:pt x="5549519" y="423037"/>
                  </a:lnTo>
                  <a:lnTo>
                    <a:pt x="5550661" y="423037"/>
                  </a:lnTo>
                  <a:lnTo>
                    <a:pt x="5554599" y="426212"/>
                  </a:lnTo>
                  <a:lnTo>
                    <a:pt x="5555233" y="427354"/>
                  </a:lnTo>
                  <a:lnTo>
                    <a:pt x="5555614" y="429005"/>
                  </a:lnTo>
                  <a:lnTo>
                    <a:pt x="5555996" y="430784"/>
                  </a:lnTo>
                  <a:lnTo>
                    <a:pt x="5556250" y="432688"/>
                  </a:lnTo>
                  <a:lnTo>
                    <a:pt x="5556504" y="435101"/>
                  </a:lnTo>
                  <a:lnTo>
                    <a:pt x="5556504" y="437895"/>
                  </a:lnTo>
                  <a:lnTo>
                    <a:pt x="5556504" y="442594"/>
                  </a:lnTo>
                  <a:lnTo>
                    <a:pt x="5551678" y="455929"/>
                  </a:lnTo>
                  <a:lnTo>
                    <a:pt x="5550027" y="457580"/>
                  </a:lnTo>
                  <a:lnTo>
                    <a:pt x="5547613" y="459104"/>
                  </a:lnTo>
                  <a:lnTo>
                    <a:pt x="5544438" y="460501"/>
                  </a:lnTo>
                  <a:lnTo>
                    <a:pt x="5541263" y="462025"/>
                  </a:lnTo>
                  <a:lnTo>
                    <a:pt x="5511037" y="467360"/>
                  </a:lnTo>
                  <a:lnTo>
                    <a:pt x="5506593" y="467360"/>
                  </a:lnTo>
                  <a:lnTo>
                    <a:pt x="5461547" y="458037"/>
                  </a:lnTo>
                  <a:lnTo>
                    <a:pt x="5434965" y="429736"/>
                  </a:lnTo>
                  <a:lnTo>
                    <a:pt x="5425805" y="392699"/>
                  </a:lnTo>
                  <a:lnTo>
                    <a:pt x="5424678" y="369188"/>
                  </a:lnTo>
                  <a:lnTo>
                    <a:pt x="5424678" y="183387"/>
                  </a:lnTo>
                  <a:lnTo>
                    <a:pt x="5380101" y="183387"/>
                  </a:lnTo>
                  <a:lnTo>
                    <a:pt x="5377053" y="183387"/>
                  </a:lnTo>
                  <a:lnTo>
                    <a:pt x="5374639" y="181990"/>
                  </a:lnTo>
                  <a:lnTo>
                    <a:pt x="5372861" y="179197"/>
                  </a:lnTo>
                  <a:lnTo>
                    <a:pt x="5371083" y="176402"/>
                  </a:lnTo>
                  <a:lnTo>
                    <a:pt x="5370195" y="172338"/>
                  </a:lnTo>
                  <a:lnTo>
                    <a:pt x="5370195" y="166877"/>
                  </a:lnTo>
                  <a:lnTo>
                    <a:pt x="5370195" y="163956"/>
                  </a:lnTo>
                  <a:lnTo>
                    <a:pt x="5376036" y="151002"/>
                  </a:lnTo>
                  <a:lnTo>
                    <a:pt x="5377180" y="150367"/>
                  </a:lnTo>
                  <a:lnTo>
                    <a:pt x="5378577" y="149987"/>
                  </a:lnTo>
                  <a:lnTo>
                    <a:pt x="5380101" y="149987"/>
                  </a:lnTo>
                  <a:lnTo>
                    <a:pt x="5424678" y="149987"/>
                  </a:lnTo>
                  <a:lnTo>
                    <a:pt x="5424678" y="76707"/>
                  </a:lnTo>
                  <a:lnTo>
                    <a:pt x="5424678" y="75311"/>
                  </a:lnTo>
                  <a:lnTo>
                    <a:pt x="5424932" y="74167"/>
                  </a:lnTo>
                  <a:lnTo>
                    <a:pt x="5425567" y="73025"/>
                  </a:lnTo>
                  <a:lnTo>
                    <a:pt x="5426075" y="71881"/>
                  </a:lnTo>
                  <a:lnTo>
                    <a:pt x="5427091" y="70992"/>
                  </a:lnTo>
                  <a:lnTo>
                    <a:pt x="5428614" y="70230"/>
                  </a:lnTo>
                  <a:lnTo>
                    <a:pt x="5430266" y="69468"/>
                  </a:lnTo>
                  <a:lnTo>
                    <a:pt x="5432298" y="68961"/>
                  </a:lnTo>
                  <a:lnTo>
                    <a:pt x="5434837" y="68579"/>
                  </a:lnTo>
                  <a:lnTo>
                    <a:pt x="5437251" y="68199"/>
                  </a:lnTo>
                  <a:lnTo>
                    <a:pt x="5440426" y="68072"/>
                  </a:lnTo>
                  <a:lnTo>
                    <a:pt x="5444235" y="68072"/>
                  </a:lnTo>
                  <a:close/>
                </a:path>
                <a:path w="5556884" h="467360">
                  <a:moveTo>
                    <a:pt x="3485641" y="35051"/>
                  </a:moveTo>
                  <a:lnTo>
                    <a:pt x="3577463" y="35051"/>
                  </a:lnTo>
                  <a:lnTo>
                    <a:pt x="3595229" y="35528"/>
                  </a:lnTo>
                  <a:lnTo>
                    <a:pt x="3637788" y="42672"/>
                  </a:lnTo>
                  <a:lnTo>
                    <a:pt x="3676015" y="64262"/>
                  </a:lnTo>
                  <a:lnTo>
                    <a:pt x="3698493" y="98298"/>
                  </a:lnTo>
                  <a:lnTo>
                    <a:pt x="3705860" y="142748"/>
                  </a:lnTo>
                  <a:lnTo>
                    <a:pt x="3705645" y="150221"/>
                  </a:lnTo>
                  <a:lnTo>
                    <a:pt x="3695251" y="191440"/>
                  </a:lnTo>
                  <a:lnTo>
                    <a:pt x="3669216" y="223595"/>
                  </a:lnTo>
                  <a:lnTo>
                    <a:pt x="3650106" y="235203"/>
                  </a:lnTo>
                  <a:lnTo>
                    <a:pt x="3658558" y="237200"/>
                  </a:lnTo>
                  <a:lnTo>
                    <a:pt x="3696652" y="257825"/>
                  </a:lnTo>
                  <a:lnTo>
                    <a:pt x="3723447" y="293780"/>
                  </a:lnTo>
                  <a:lnTo>
                    <a:pt x="3733248" y="332126"/>
                  </a:lnTo>
                  <a:lnTo>
                    <a:pt x="3733673" y="342773"/>
                  </a:lnTo>
                  <a:lnTo>
                    <a:pt x="3733387" y="352036"/>
                  </a:lnTo>
                  <a:lnTo>
                    <a:pt x="3723751" y="393255"/>
                  </a:lnTo>
                  <a:lnTo>
                    <a:pt x="3702024" y="425342"/>
                  </a:lnTo>
                  <a:lnTo>
                    <a:pt x="3669411" y="448055"/>
                  </a:lnTo>
                  <a:lnTo>
                    <a:pt x="3627780" y="460317"/>
                  </a:lnTo>
                  <a:lnTo>
                    <a:pt x="3596258" y="462406"/>
                  </a:lnTo>
                  <a:lnTo>
                    <a:pt x="3485641" y="462406"/>
                  </a:lnTo>
                  <a:lnTo>
                    <a:pt x="3481704" y="462406"/>
                  </a:lnTo>
                  <a:lnTo>
                    <a:pt x="3477641" y="460882"/>
                  </a:lnTo>
                  <a:lnTo>
                    <a:pt x="3473450" y="457962"/>
                  </a:lnTo>
                  <a:lnTo>
                    <a:pt x="3469258" y="454913"/>
                  </a:lnTo>
                  <a:lnTo>
                    <a:pt x="3467100" y="449452"/>
                  </a:lnTo>
                  <a:lnTo>
                    <a:pt x="3467100" y="441578"/>
                  </a:lnTo>
                  <a:lnTo>
                    <a:pt x="3467100" y="55879"/>
                  </a:lnTo>
                  <a:lnTo>
                    <a:pt x="3467100" y="47878"/>
                  </a:lnTo>
                  <a:lnTo>
                    <a:pt x="3469258" y="42544"/>
                  </a:lnTo>
                  <a:lnTo>
                    <a:pt x="3473450" y="39497"/>
                  </a:lnTo>
                  <a:lnTo>
                    <a:pt x="3477641" y="36575"/>
                  </a:lnTo>
                  <a:lnTo>
                    <a:pt x="3481704" y="35051"/>
                  </a:lnTo>
                  <a:lnTo>
                    <a:pt x="3485641" y="35051"/>
                  </a:lnTo>
                  <a:close/>
                </a:path>
                <a:path w="5556884" h="467360">
                  <a:moveTo>
                    <a:pt x="18541" y="35051"/>
                  </a:moveTo>
                  <a:lnTo>
                    <a:pt x="105409" y="35051"/>
                  </a:lnTo>
                  <a:lnTo>
                    <a:pt x="113918" y="35051"/>
                  </a:lnTo>
                  <a:lnTo>
                    <a:pt x="122300" y="35432"/>
                  </a:lnTo>
                  <a:lnTo>
                    <a:pt x="167241" y="43459"/>
                  </a:lnTo>
                  <a:lnTo>
                    <a:pt x="208105" y="66928"/>
                  </a:lnTo>
                  <a:lnTo>
                    <a:pt x="231822" y="96885"/>
                  </a:lnTo>
                  <a:lnTo>
                    <a:pt x="244395" y="135397"/>
                  </a:lnTo>
                  <a:lnTo>
                    <a:pt x="245999" y="157606"/>
                  </a:lnTo>
                  <a:lnTo>
                    <a:pt x="245377" y="172156"/>
                  </a:lnTo>
                  <a:lnTo>
                    <a:pt x="235965" y="212089"/>
                  </a:lnTo>
                  <a:lnTo>
                    <a:pt x="215892" y="245326"/>
                  </a:lnTo>
                  <a:lnTo>
                    <a:pt x="186181" y="270541"/>
                  </a:lnTo>
                  <a:lnTo>
                    <a:pt x="146925" y="286781"/>
                  </a:lnTo>
                  <a:lnTo>
                    <a:pt x="95758" y="292353"/>
                  </a:lnTo>
                  <a:lnTo>
                    <a:pt x="40259" y="292353"/>
                  </a:lnTo>
                  <a:lnTo>
                    <a:pt x="40259" y="455802"/>
                  </a:lnTo>
                  <a:lnTo>
                    <a:pt x="40259" y="457073"/>
                  </a:lnTo>
                  <a:lnTo>
                    <a:pt x="40005" y="458342"/>
                  </a:lnTo>
                  <a:lnTo>
                    <a:pt x="24130" y="464312"/>
                  </a:lnTo>
                  <a:lnTo>
                    <a:pt x="20193" y="464312"/>
                  </a:lnTo>
                  <a:lnTo>
                    <a:pt x="16383" y="464312"/>
                  </a:lnTo>
                  <a:lnTo>
                    <a:pt x="4318" y="462025"/>
                  </a:lnTo>
                  <a:lnTo>
                    <a:pt x="2793" y="461390"/>
                  </a:lnTo>
                  <a:lnTo>
                    <a:pt x="1650" y="460501"/>
                  </a:lnTo>
                  <a:lnTo>
                    <a:pt x="1015" y="459359"/>
                  </a:lnTo>
                  <a:lnTo>
                    <a:pt x="381" y="458342"/>
                  </a:lnTo>
                  <a:lnTo>
                    <a:pt x="0" y="457073"/>
                  </a:lnTo>
                  <a:lnTo>
                    <a:pt x="0" y="455802"/>
                  </a:lnTo>
                  <a:lnTo>
                    <a:pt x="0" y="55879"/>
                  </a:lnTo>
                  <a:lnTo>
                    <a:pt x="0" y="47878"/>
                  </a:lnTo>
                  <a:lnTo>
                    <a:pt x="2159" y="42544"/>
                  </a:lnTo>
                  <a:lnTo>
                    <a:pt x="6350" y="39497"/>
                  </a:lnTo>
                  <a:lnTo>
                    <a:pt x="10540" y="36575"/>
                  </a:lnTo>
                  <a:lnTo>
                    <a:pt x="14605" y="35051"/>
                  </a:lnTo>
                  <a:lnTo>
                    <a:pt x="18541" y="35051"/>
                  </a:lnTo>
                  <a:close/>
                </a:path>
                <a:path w="5556884" h="467360">
                  <a:moveTo>
                    <a:pt x="3841623" y="29463"/>
                  </a:moveTo>
                  <a:lnTo>
                    <a:pt x="3851275" y="29463"/>
                  </a:lnTo>
                  <a:lnTo>
                    <a:pt x="3858005" y="31241"/>
                  </a:lnTo>
                  <a:lnTo>
                    <a:pt x="3861562" y="34925"/>
                  </a:lnTo>
                  <a:lnTo>
                    <a:pt x="3865244" y="38480"/>
                  </a:lnTo>
                  <a:lnTo>
                    <a:pt x="3867023" y="45592"/>
                  </a:lnTo>
                  <a:lnTo>
                    <a:pt x="3867023" y="56261"/>
                  </a:lnTo>
                  <a:lnTo>
                    <a:pt x="3867023" y="66801"/>
                  </a:lnTo>
                  <a:lnTo>
                    <a:pt x="3865244" y="73913"/>
                  </a:lnTo>
                  <a:lnTo>
                    <a:pt x="3861435" y="77724"/>
                  </a:lnTo>
                  <a:lnTo>
                    <a:pt x="3857752" y="81406"/>
                  </a:lnTo>
                  <a:lnTo>
                    <a:pt x="3850893" y="83312"/>
                  </a:lnTo>
                  <a:lnTo>
                    <a:pt x="3840988" y="83312"/>
                  </a:lnTo>
                  <a:lnTo>
                    <a:pt x="3831336" y="83312"/>
                  </a:lnTo>
                  <a:lnTo>
                    <a:pt x="3824604" y="81406"/>
                  </a:lnTo>
                  <a:lnTo>
                    <a:pt x="3821049" y="77850"/>
                  </a:lnTo>
                  <a:lnTo>
                    <a:pt x="3817366" y="74167"/>
                  </a:lnTo>
                  <a:lnTo>
                    <a:pt x="3815588" y="67055"/>
                  </a:lnTo>
                  <a:lnTo>
                    <a:pt x="3815588" y="56514"/>
                  </a:lnTo>
                  <a:lnTo>
                    <a:pt x="3815588" y="45974"/>
                  </a:lnTo>
                  <a:lnTo>
                    <a:pt x="3817366" y="38862"/>
                  </a:lnTo>
                  <a:lnTo>
                    <a:pt x="3821176" y="35051"/>
                  </a:lnTo>
                  <a:lnTo>
                    <a:pt x="3824858" y="31368"/>
                  </a:lnTo>
                  <a:lnTo>
                    <a:pt x="3831716" y="29463"/>
                  </a:lnTo>
                  <a:lnTo>
                    <a:pt x="3841623" y="29463"/>
                  </a:lnTo>
                  <a:close/>
                </a:path>
                <a:path w="5556884" h="467360">
                  <a:moveTo>
                    <a:pt x="1365123" y="29463"/>
                  </a:moveTo>
                  <a:lnTo>
                    <a:pt x="1374775" y="29463"/>
                  </a:lnTo>
                  <a:lnTo>
                    <a:pt x="1381505" y="31241"/>
                  </a:lnTo>
                  <a:lnTo>
                    <a:pt x="1385061" y="34925"/>
                  </a:lnTo>
                  <a:lnTo>
                    <a:pt x="1388745" y="38480"/>
                  </a:lnTo>
                  <a:lnTo>
                    <a:pt x="1390523" y="45592"/>
                  </a:lnTo>
                  <a:lnTo>
                    <a:pt x="1390523" y="56261"/>
                  </a:lnTo>
                  <a:lnTo>
                    <a:pt x="1390523" y="66801"/>
                  </a:lnTo>
                  <a:lnTo>
                    <a:pt x="1388745" y="73913"/>
                  </a:lnTo>
                  <a:lnTo>
                    <a:pt x="1384935" y="77724"/>
                  </a:lnTo>
                  <a:lnTo>
                    <a:pt x="1381252" y="81406"/>
                  </a:lnTo>
                  <a:lnTo>
                    <a:pt x="1374394" y="83312"/>
                  </a:lnTo>
                  <a:lnTo>
                    <a:pt x="1364488" y="83312"/>
                  </a:lnTo>
                  <a:lnTo>
                    <a:pt x="1354836" y="83312"/>
                  </a:lnTo>
                  <a:lnTo>
                    <a:pt x="1348105" y="81406"/>
                  </a:lnTo>
                  <a:lnTo>
                    <a:pt x="1344548" y="77850"/>
                  </a:lnTo>
                  <a:lnTo>
                    <a:pt x="1340866" y="74167"/>
                  </a:lnTo>
                  <a:lnTo>
                    <a:pt x="1339088" y="67055"/>
                  </a:lnTo>
                  <a:lnTo>
                    <a:pt x="1339088" y="56514"/>
                  </a:lnTo>
                  <a:lnTo>
                    <a:pt x="1339088" y="45974"/>
                  </a:lnTo>
                  <a:lnTo>
                    <a:pt x="1340866" y="38862"/>
                  </a:lnTo>
                  <a:lnTo>
                    <a:pt x="1344676" y="35051"/>
                  </a:lnTo>
                  <a:lnTo>
                    <a:pt x="1348359" y="31368"/>
                  </a:lnTo>
                  <a:lnTo>
                    <a:pt x="1355217" y="29463"/>
                  </a:lnTo>
                  <a:lnTo>
                    <a:pt x="1365123" y="29463"/>
                  </a:lnTo>
                  <a:close/>
                </a:path>
                <a:path w="5556884" h="467360">
                  <a:moveTo>
                    <a:pt x="574547" y="29463"/>
                  </a:moveTo>
                  <a:lnTo>
                    <a:pt x="584200" y="29463"/>
                  </a:lnTo>
                  <a:lnTo>
                    <a:pt x="590930" y="31241"/>
                  </a:lnTo>
                  <a:lnTo>
                    <a:pt x="594486" y="34925"/>
                  </a:lnTo>
                  <a:lnTo>
                    <a:pt x="598170" y="38480"/>
                  </a:lnTo>
                  <a:lnTo>
                    <a:pt x="599947" y="45592"/>
                  </a:lnTo>
                  <a:lnTo>
                    <a:pt x="599947" y="56261"/>
                  </a:lnTo>
                  <a:lnTo>
                    <a:pt x="599947" y="66801"/>
                  </a:lnTo>
                  <a:lnTo>
                    <a:pt x="598170" y="73913"/>
                  </a:lnTo>
                  <a:lnTo>
                    <a:pt x="594360" y="77724"/>
                  </a:lnTo>
                  <a:lnTo>
                    <a:pt x="590677" y="81406"/>
                  </a:lnTo>
                  <a:lnTo>
                    <a:pt x="583819" y="83312"/>
                  </a:lnTo>
                  <a:lnTo>
                    <a:pt x="573913" y="83312"/>
                  </a:lnTo>
                  <a:lnTo>
                    <a:pt x="564260" y="83312"/>
                  </a:lnTo>
                  <a:lnTo>
                    <a:pt x="557529" y="81406"/>
                  </a:lnTo>
                  <a:lnTo>
                    <a:pt x="553973" y="77850"/>
                  </a:lnTo>
                  <a:lnTo>
                    <a:pt x="550291" y="74167"/>
                  </a:lnTo>
                  <a:lnTo>
                    <a:pt x="548513" y="67055"/>
                  </a:lnTo>
                  <a:lnTo>
                    <a:pt x="548513" y="56514"/>
                  </a:lnTo>
                  <a:lnTo>
                    <a:pt x="548513" y="45974"/>
                  </a:lnTo>
                  <a:lnTo>
                    <a:pt x="550291" y="38862"/>
                  </a:lnTo>
                  <a:lnTo>
                    <a:pt x="554101" y="35051"/>
                  </a:lnTo>
                  <a:lnTo>
                    <a:pt x="557784" y="31368"/>
                  </a:lnTo>
                  <a:lnTo>
                    <a:pt x="564641" y="29463"/>
                  </a:lnTo>
                  <a:lnTo>
                    <a:pt x="574547" y="29463"/>
                  </a:lnTo>
                  <a:close/>
                </a:path>
                <a:path w="5556884" h="467360">
                  <a:moveTo>
                    <a:pt x="1869566" y="2031"/>
                  </a:moveTo>
                  <a:lnTo>
                    <a:pt x="1873630" y="2031"/>
                  </a:lnTo>
                  <a:lnTo>
                    <a:pt x="1876805" y="2159"/>
                  </a:lnTo>
                  <a:lnTo>
                    <a:pt x="1879346" y="2539"/>
                  </a:lnTo>
                  <a:lnTo>
                    <a:pt x="1881886" y="2920"/>
                  </a:lnTo>
                  <a:lnTo>
                    <a:pt x="1883917" y="3428"/>
                  </a:lnTo>
                  <a:lnTo>
                    <a:pt x="1885314" y="4190"/>
                  </a:lnTo>
                  <a:lnTo>
                    <a:pt x="1886712" y="4952"/>
                  </a:lnTo>
                  <a:lnTo>
                    <a:pt x="1887727" y="5841"/>
                  </a:lnTo>
                  <a:lnTo>
                    <a:pt x="1888489" y="6985"/>
                  </a:lnTo>
                  <a:lnTo>
                    <a:pt x="1889125" y="8127"/>
                  </a:lnTo>
                  <a:lnTo>
                    <a:pt x="1889378" y="9270"/>
                  </a:lnTo>
                  <a:lnTo>
                    <a:pt x="1889378" y="10667"/>
                  </a:lnTo>
                  <a:lnTo>
                    <a:pt x="1889378" y="455802"/>
                  </a:lnTo>
                  <a:lnTo>
                    <a:pt x="1889378" y="457073"/>
                  </a:lnTo>
                  <a:lnTo>
                    <a:pt x="1889125" y="458342"/>
                  </a:lnTo>
                  <a:lnTo>
                    <a:pt x="1888489" y="459359"/>
                  </a:lnTo>
                  <a:lnTo>
                    <a:pt x="1887727" y="460501"/>
                  </a:lnTo>
                  <a:lnTo>
                    <a:pt x="1886712" y="461390"/>
                  </a:lnTo>
                  <a:lnTo>
                    <a:pt x="1885314" y="462025"/>
                  </a:lnTo>
                  <a:lnTo>
                    <a:pt x="1883917" y="462661"/>
                  </a:lnTo>
                  <a:lnTo>
                    <a:pt x="1881886" y="463295"/>
                  </a:lnTo>
                  <a:lnTo>
                    <a:pt x="1879346" y="463676"/>
                  </a:lnTo>
                  <a:lnTo>
                    <a:pt x="1876805" y="464057"/>
                  </a:lnTo>
                  <a:lnTo>
                    <a:pt x="1873630" y="464312"/>
                  </a:lnTo>
                  <a:lnTo>
                    <a:pt x="1869566" y="464312"/>
                  </a:lnTo>
                  <a:lnTo>
                    <a:pt x="1865884" y="464312"/>
                  </a:lnTo>
                  <a:lnTo>
                    <a:pt x="1854073" y="462025"/>
                  </a:lnTo>
                  <a:lnTo>
                    <a:pt x="1852549" y="461390"/>
                  </a:lnTo>
                  <a:lnTo>
                    <a:pt x="1851533" y="460501"/>
                  </a:lnTo>
                  <a:lnTo>
                    <a:pt x="1851025" y="459359"/>
                  </a:lnTo>
                  <a:lnTo>
                    <a:pt x="1850389" y="458342"/>
                  </a:lnTo>
                  <a:lnTo>
                    <a:pt x="1850136" y="457073"/>
                  </a:lnTo>
                  <a:lnTo>
                    <a:pt x="1850136" y="455802"/>
                  </a:lnTo>
                  <a:lnTo>
                    <a:pt x="1850136" y="10667"/>
                  </a:lnTo>
                  <a:lnTo>
                    <a:pt x="1850136" y="9270"/>
                  </a:lnTo>
                  <a:lnTo>
                    <a:pt x="1850389" y="8127"/>
                  </a:lnTo>
                  <a:lnTo>
                    <a:pt x="1851025" y="6985"/>
                  </a:lnTo>
                  <a:lnTo>
                    <a:pt x="1851533" y="5841"/>
                  </a:lnTo>
                  <a:lnTo>
                    <a:pt x="1852549" y="4952"/>
                  </a:lnTo>
                  <a:lnTo>
                    <a:pt x="1854073" y="4190"/>
                  </a:lnTo>
                  <a:lnTo>
                    <a:pt x="1855597" y="3428"/>
                  </a:lnTo>
                  <a:lnTo>
                    <a:pt x="1857628" y="2920"/>
                  </a:lnTo>
                  <a:lnTo>
                    <a:pt x="1860169" y="2539"/>
                  </a:lnTo>
                  <a:lnTo>
                    <a:pt x="1862709" y="2159"/>
                  </a:lnTo>
                  <a:lnTo>
                    <a:pt x="1865884" y="2031"/>
                  </a:lnTo>
                  <a:lnTo>
                    <a:pt x="1869566" y="2031"/>
                  </a:lnTo>
                  <a:close/>
                </a:path>
                <a:path w="5556884" h="467360">
                  <a:moveTo>
                    <a:pt x="5002783" y="0"/>
                  </a:moveTo>
                  <a:lnTo>
                    <a:pt x="5010277" y="0"/>
                  </a:lnTo>
                  <a:lnTo>
                    <a:pt x="5017516" y="762"/>
                  </a:lnTo>
                  <a:lnTo>
                    <a:pt x="5047869" y="11175"/>
                  </a:lnTo>
                  <a:lnTo>
                    <a:pt x="5049139" y="12318"/>
                  </a:lnTo>
                  <a:lnTo>
                    <a:pt x="5052949" y="26542"/>
                  </a:lnTo>
                  <a:lnTo>
                    <a:pt x="5052949" y="29463"/>
                  </a:lnTo>
                  <a:lnTo>
                    <a:pt x="5052949" y="32512"/>
                  </a:lnTo>
                  <a:lnTo>
                    <a:pt x="5051170" y="41275"/>
                  </a:lnTo>
                  <a:lnTo>
                    <a:pt x="5050663" y="42417"/>
                  </a:lnTo>
                  <a:lnTo>
                    <a:pt x="5050028" y="43179"/>
                  </a:lnTo>
                  <a:lnTo>
                    <a:pt x="5049266" y="43687"/>
                  </a:lnTo>
                  <a:lnTo>
                    <a:pt x="5048504" y="44068"/>
                  </a:lnTo>
                  <a:lnTo>
                    <a:pt x="5047488" y="44323"/>
                  </a:lnTo>
                  <a:lnTo>
                    <a:pt x="5046345" y="44323"/>
                  </a:lnTo>
                  <a:lnTo>
                    <a:pt x="5044694" y="44323"/>
                  </a:lnTo>
                  <a:lnTo>
                    <a:pt x="5042535" y="43814"/>
                  </a:lnTo>
                  <a:lnTo>
                    <a:pt x="5040122" y="42672"/>
                  </a:lnTo>
                  <a:lnTo>
                    <a:pt x="5037708" y="41528"/>
                  </a:lnTo>
                  <a:lnTo>
                    <a:pt x="5034661" y="40386"/>
                  </a:lnTo>
                  <a:lnTo>
                    <a:pt x="5031105" y="38988"/>
                  </a:lnTo>
                  <a:lnTo>
                    <a:pt x="5027422" y="37718"/>
                  </a:lnTo>
                  <a:lnTo>
                    <a:pt x="5023104" y="36449"/>
                  </a:lnTo>
                  <a:lnTo>
                    <a:pt x="5018151" y="35432"/>
                  </a:lnTo>
                  <a:lnTo>
                    <a:pt x="5013198" y="34289"/>
                  </a:lnTo>
                  <a:lnTo>
                    <a:pt x="5007483" y="33781"/>
                  </a:lnTo>
                  <a:lnTo>
                    <a:pt x="5000879" y="33781"/>
                  </a:lnTo>
                  <a:lnTo>
                    <a:pt x="4991608" y="33781"/>
                  </a:lnTo>
                  <a:lnTo>
                    <a:pt x="4983733" y="35178"/>
                  </a:lnTo>
                  <a:lnTo>
                    <a:pt x="4977383" y="38226"/>
                  </a:lnTo>
                  <a:lnTo>
                    <a:pt x="4971033" y="41148"/>
                  </a:lnTo>
                  <a:lnTo>
                    <a:pt x="4953508" y="77469"/>
                  </a:lnTo>
                  <a:lnTo>
                    <a:pt x="4950968" y="114680"/>
                  </a:lnTo>
                  <a:lnTo>
                    <a:pt x="4950968" y="149987"/>
                  </a:lnTo>
                  <a:lnTo>
                    <a:pt x="5024247" y="149987"/>
                  </a:lnTo>
                  <a:lnTo>
                    <a:pt x="5025770" y="149987"/>
                  </a:lnTo>
                  <a:lnTo>
                    <a:pt x="5027168" y="150367"/>
                  </a:lnTo>
                  <a:lnTo>
                    <a:pt x="5028183" y="151002"/>
                  </a:lnTo>
                  <a:lnTo>
                    <a:pt x="5029327" y="151637"/>
                  </a:lnTo>
                  <a:lnTo>
                    <a:pt x="5033137" y="159385"/>
                  </a:lnTo>
                  <a:lnTo>
                    <a:pt x="5033645" y="161416"/>
                  </a:lnTo>
                  <a:lnTo>
                    <a:pt x="5033899" y="163956"/>
                  </a:lnTo>
                  <a:lnTo>
                    <a:pt x="5033899" y="166877"/>
                  </a:lnTo>
                  <a:lnTo>
                    <a:pt x="5033899" y="172338"/>
                  </a:lnTo>
                  <a:lnTo>
                    <a:pt x="5033010" y="176402"/>
                  </a:lnTo>
                  <a:lnTo>
                    <a:pt x="5031232" y="179197"/>
                  </a:lnTo>
                  <a:lnTo>
                    <a:pt x="5029454" y="181990"/>
                  </a:lnTo>
                  <a:lnTo>
                    <a:pt x="5027168" y="183387"/>
                  </a:lnTo>
                  <a:lnTo>
                    <a:pt x="5024247" y="183387"/>
                  </a:lnTo>
                  <a:lnTo>
                    <a:pt x="4950968" y="183387"/>
                  </a:lnTo>
                  <a:lnTo>
                    <a:pt x="4950968" y="455802"/>
                  </a:lnTo>
                  <a:lnTo>
                    <a:pt x="4950968" y="457073"/>
                  </a:lnTo>
                  <a:lnTo>
                    <a:pt x="4950587" y="458342"/>
                  </a:lnTo>
                  <a:lnTo>
                    <a:pt x="4949952" y="459359"/>
                  </a:lnTo>
                  <a:lnTo>
                    <a:pt x="4949317" y="460501"/>
                  </a:lnTo>
                  <a:lnTo>
                    <a:pt x="4948301" y="461390"/>
                  </a:lnTo>
                  <a:lnTo>
                    <a:pt x="4946904" y="462025"/>
                  </a:lnTo>
                  <a:lnTo>
                    <a:pt x="4945380" y="462661"/>
                  </a:lnTo>
                  <a:lnTo>
                    <a:pt x="4943348" y="463295"/>
                  </a:lnTo>
                  <a:lnTo>
                    <a:pt x="4940681" y="463676"/>
                  </a:lnTo>
                  <a:lnTo>
                    <a:pt x="4938141" y="464057"/>
                  </a:lnTo>
                  <a:lnTo>
                    <a:pt x="4934966" y="464312"/>
                  </a:lnTo>
                  <a:lnTo>
                    <a:pt x="4931156" y="464312"/>
                  </a:lnTo>
                  <a:lnTo>
                    <a:pt x="4927473" y="464312"/>
                  </a:lnTo>
                  <a:lnTo>
                    <a:pt x="4915662" y="462025"/>
                  </a:lnTo>
                  <a:lnTo>
                    <a:pt x="4914138" y="461390"/>
                  </a:lnTo>
                  <a:lnTo>
                    <a:pt x="4912995" y="460501"/>
                  </a:lnTo>
                  <a:lnTo>
                    <a:pt x="4912487" y="459359"/>
                  </a:lnTo>
                  <a:lnTo>
                    <a:pt x="4911979" y="458342"/>
                  </a:lnTo>
                  <a:lnTo>
                    <a:pt x="4911725" y="457073"/>
                  </a:lnTo>
                  <a:lnTo>
                    <a:pt x="4911725" y="455802"/>
                  </a:lnTo>
                  <a:lnTo>
                    <a:pt x="4911725" y="183387"/>
                  </a:lnTo>
                  <a:lnTo>
                    <a:pt x="4866767" y="183387"/>
                  </a:lnTo>
                  <a:lnTo>
                    <a:pt x="4863719" y="183387"/>
                  </a:lnTo>
                  <a:lnTo>
                    <a:pt x="4861306" y="181990"/>
                  </a:lnTo>
                  <a:lnTo>
                    <a:pt x="4859655" y="179197"/>
                  </a:lnTo>
                  <a:lnTo>
                    <a:pt x="4858004" y="176402"/>
                  </a:lnTo>
                  <a:lnTo>
                    <a:pt x="4857242" y="172338"/>
                  </a:lnTo>
                  <a:lnTo>
                    <a:pt x="4857242" y="166877"/>
                  </a:lnTo>
                  <a:lnTo>
                    <a:pt x="4857242" y="163956"/>
                  </a:lnTo>
                  <a:lnTo>
                    <a:pt x="4857369" y="161416"/>
                  </a:lnTo>
                  <a:lnTo>
                    <a:pt x="4857877" y="159385"/>
                  </a:lnTo>
                  <a:lnTo>
                    <a:pt x="4858258" y="157352"/>
                  </a:lnTo>
                  <a:lnTo>
                    <a:pt x="4862703" y="151002"/>
                  </a:lnTo>
                  <a:lnTo>
                    <a:pt x="4863845" y="150367"/>
                  </a:lnTo>
                  <a:lnTo>
                    <a:pt x="4865243" y="149987"/>
                  </a:lnTo>
                  <a:lnTo>
                    <a:pt x="4866767" y="149987"/>
                  </a:lnTo>
                  <a:lnTo>
                    <a:pt x="4911725" y="149987"/>
                  </a:lnTo>
                  <a:lnTo>
                    <a:pt x="4911725" y="115950"/>
                  </a:lnTo>
                  <a:lnTo>
                    <a:pt x="4912062" y="100828"/>
                  </a:lnTo>
                  <a:lnTo>
                    <a:pt x="4917313" y="62484"/>
                  </a:lnTo>
                  <a:lnTo>
                    <a:pt x="4934331" y="26415"/>
                  </a:lnTo>
                  <a:lnTo>
                    <a:pt x="4971833" y="3589"/>
                  </a:lnTo>
                  <a:lnTo>
                    <a:pt x="4991784" y="402"/>
                  </a:lnTo>
                  <a:lnTo>
                    <a:pt x="5002783" y="0"/>
                  </a:lnTo>
                  <a:close/>
                </a:path>
                <a:path w="5556884" h="467360">
                  <a:moveTo>
                    <a:pt x="3212083" y="0"/>
                  </a:moveTo>
                  <a:lnTo>
                    <a:pt x="3219577" y="0"/>
                  </a:lnTo>
                  <a:lnTo>
                    <a:pt x="3226816" y="762"/>
                  </a:lnTo>
                  <a:lnTo>
                    <a:pt x="3257168" y="11175"/>
                  </a:lnTo>
                  <a:lnTo>
                    <a:pt x="3258439" y="12318"/>
                  </a:lnTo>
                  <a:lnTo>
                    <a:pt x="3262249" y="26542"/>
                  </a:lnTo>
                  <a:lnTo>
                    <a:pt x="3262249" y="29463"/>
                  </a:lnTo>
                  <a:lnTo>
                    <a:pt x="3262249" y="32512"/>
                  </a:lnTo>
                  <a:lnTo>
                    <a:pt x="3260470" y="41275"/>
                  </a:lnTo>
                  <a:lnTo>
                    <a:pt x="3259963" y="42417"/>
                  </a:lnTo>
                  <a:lnTo>
                    <a:pt x="3259328" y="43179"/>
                  </a:lnTo>
                  <a:lnTo>
                    <a:pt x="3258566" y="43687"/>
                  </a:lnTo>
                  <a:lnTo>
                    <a:pt x="3257804" y="44068"/>
                  </a:lnTo>
                  <a:lnTo>
                    <a:pt x="3256788" y="44323"/>
                  </a:lnTo>
                  <a:lnTo>
                    <a:pt x="3255644" y="44323"/>
                  </a:lnTo>
                  <a:lnTo>
                    <a:pt x="3253993" y="44323"/>
                  </a:lnTo>
                  <a:lnTo>
                    <a:pt x="3251835" y="43814"/>
                  </a:lnTo>
                  <a:lnTo>
                    <a:pt x="3249422" y="42672"/>
                  </a:lnTo>
                  <a:lnTo>
                    <a:pt x="3247008" y="41528"/>
                  </a:lnTo>
                  <a:lnTo>
                    <a:pt x="3243961" y="40386"/>
                  </a:lnTo>
                  <a:lnTo>
                    <a:pt x="3240404" y="38988"/>
                  </a:lnTo>
                  <a:lnTo>
                    <a:pt x="3236722" y="37718"/>
                  </a:lnTo>
                  <a:lnTo>
                    <a:pt x="3232404" y="36449"/>
                  </a:lnTo>
                  <a:lnTo>
                    <a:pt x="3227451" y="35432"/>
                  </a:lnTo>
                  <a:lnTo>
                    <a:pt x="3222498" y="34289"/>
                  </a:lnTo>
                  <a:lnTo>
                    <a:pt x="3216782" y="33781"/>
                  </a:lnTo>
                  <a:lnTo>
                    <a:pt x="3210179" y="33781"/>
                  </a:lnTo>
                  <a:lnTo>
                    <a:pt x="3200907" y="33781"/>
                  </a:lnTo>
                  <a:lnTo>
                    <a:pt x="3193033" y="35178"/>
                  </a:lnTo>
                  <a:lnTo>
                    <a:pt x="3186683" y="38226"/>
                  </a:lnTo>
                  <a:lnTo>
                    <a:pt x="3180333" y="41148"/>
                  </a:lnTo>
                  <a:lnTo>
                    <a:pt x="3162807" y="77469"/>
                  </a:lnTo>
                  <a:lnTo>
                    <a:pt x="3160267" y="114680"/>
                  </a:lnTo>
                  <a:lnTo>
                    <a:pt x="3160267" y="149987"/>
                  </a:lnTo>
                  <a:lnTo>
                    <a:pt x="3233547" y="149987"/>
                  </a:lnTo>
                  <a:lnTo>
                    <a:pt x="3235070" y="149987"/>
                  </a:lnTo>
                  <a:lnTo>
                    <a:pt x="3236467" y="150367"/>
                  </a:lnTo>
                  <a:lnTo>
                    <a:pt x="3237483" y="151002"/>
                  </a:lnTo>
                  <a:lnTo>
                    <a:pt x="3238627" y="151637"/>
                  </a:lnTo>
                  <a:lnTo>
                    <a:pt x="3242437" y="159385"/>
                  </a:lnTo>
                  <a:lnTo>
                    <a:pt x="3242944" y="161416"/>
                  </a:lnTo>
                  <a:lnTo>
                    <a:pt x="3243199" y="163956"/>
                  </a:lnTo>
                  <a:lnTo>
                    <a:pt x="3243199" y="166877"/>
                  </a:lnTo>
                  <a:lnTo>
                    <a:pt x="3243199" y="172338"/>
                  </a:lnTo>
                  <a:lnTo>
                    <a:pt x="3242310" y="176402"/>
                  </a:lnTo>
                  <a:lnTo>
                    <a:pt x="3240531" y="179197"/>
                  </a:lnTo>
                  <a:lnTo>
                    <a:pt x="3238754" y="181990"/>
                  </a:lnTo>
                  <a:lnTo>
                    <a:pt x="3236467" y="183387"/>
                  </a:lnTo>
                  <a:lnTo>
                    <a:pt x="3233547" y="183387"/>
                  </a:lnTo>
                  <a:lnTo>
                    <a:pt x="3160267" y="183387"/>
                  </a:lnTo>
                  <a:lnTo>
                    <a:pt x="3160267" y="455802"/>
                  </a:lnTo>
                  <a:lnTo>
                    <a:pt x="3160267" y="457073"/>
                  </a:lnTo>
                  <a:lnTo>
                    <a:pt x="3159887" y="458342"/>
                  </a:lnTo>
                  <a:lnTo>
                    <a:pt x="3159252" y="459359"/>
                  </a:lnTo>
                  <a:lnTo>
                    <a:pt x="3158616" y="460501"/>
                  </a:lnTo>
                  <a:lnTo>
                    <a:pt x="3157601" y="461390"/>
                  </a:lnTo>
                  <a:lnTo>
                    <a:pt x="3156204" y="462025"/>
                  </a:lnTo>
                  <a:lnTo>
                    <a:pt x="3154679" y="462661"/>
                  </a:lnTo>
                  <a:lnTo>
                    <a:pt x="3152648" y="463295"/>
                  </a:lnTo>
                  <a:lnTo>
                    <a:pt x="3149980" y="463676"/>
                  </a:lnTo>
                  <a:lnTo>
                    <a:pt x="3147441" y="464057"/>
                  </a:lnTo>
                  <a:lnTo>
                    <a:pt x="3144266" y="464312"/>
                  </a:lnTo>
                  <a:lnTo>
                    <a:pt x="3140455" y="464312"/>
                  </a:lnTo>
                  <a:lnTo>
                    <a:pt x="3136773" y="464312"/>
                  </a:lnTo>
                  <a:lnTo>
                    <a:pt x="3124962" y="462025"/>
                  </a:lnTo>
                  <a:lnTo>
                    <a:pt x="3123438" y="461390"/>
                  </a:lnTo>
                  <a:lnTo>
                    <a:pt x="3122294" y="460501"/>
                  </a:lnTo>
                  <a:lnTo>
                    <a:pt x="3121787" y="459359"/>
                  </a:lnTo>
                  <a:lnTo>
                    <a:pt x="3121279" y="458342"/>
                  </a:lnTo>
                  <a:lnTo>
                    <a:pt x="3121025" y="457073"/>
                  </a:lnTo>
                  <a:lnTo>
                    <a:pt x="3121025" y="455802"/>
                  </a:lnTo>
                  <a:lnTo>
                    <a:pt x="3121025" y="183387"/>
                  </a:lnTo>
                  <a:lnTo>
                    <a:pt x="3076066" y="183387"/>
                  </a:lnTo>
                  <a:lnTo>
                    <a:pt x="3073018" y="183387"/>
                  </a:lnTo>
                  <a:lnTo>
                    <a:pt x="3070605" y="181990"/>
                  </a:lnTo>
                  <a:lnTo>
                    <a:pt x="3068954" y="179197"/>
                  </a:lnTo>
                  <a:lnTo>
                    <a:pt x="3067304" y="176402"/>
                  </a:lnTo>
                  <a:lnTo>
                    <a:pt x="3066541" y="172338"/>
                  </a:lnTo>
                  <a:lnTo>
                    <a:pt x="3066541" y="166877"/>
                  </a:lnTo>
                  <a:lnTo>
                    <a:pt x="3066541" y="163956"/>
                  </a:lnTo>
                  <a:lnTo>
                    <a:pt x="3066668" y="161416"/>
                  </a:lnTo>
                  <a:lnTo>
                    <a:pt x="3067177" y="159385"/>
                  </a:lnTo>
                  <a:lnTo>
                    <a:pt x="3067557" y="157352"/>
                  </a:lnTo>
                  <a:lnTo>
                    <a:pt x="3072003" y="151002"/>
                  </a:lnTo>
                  <a:lnTo>
                    <a:pt x="3073145" y="150367"/>
                  </a:lnTo>
                  <a:lnTo>
                    <a:pt x="3074542" y="149987"/>
                  </a:lnTo>
                  <a:lnTo>
                    <a:pt x="3076066" y="149987"/>
                  </a:lnTo>
                  <a:lnTo>
                    <a:pt x="3121025" y="149987"/>
                  </a:lnTo>
                  <a:lnTo>
                    <a:pt x="3121025" y="115950"/>
                  </a:lnTo>
                  <a:lnTo>
                    <a:pt x="3121362" y="100828"/>
                  </a:lnTo>
                  <a:lnTo>
                    <a:pt x="3126613" y="62484"/>
                  </a:lnTo>
                  <a:lnTo>
                    <a:pt x="3143630" y="26415"/>
                  </a:lnTo>
                  <a:lnTo>
                    <a:pt x="3181133" y="3589"/>
                  </a:lnTo>
                  <a:lnTo>
                    <a:pt x="3201084" y="402"/>
                  </a:lnTo>
                  <a:lnTo>
                    <a:pt x="3212083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131655" y="1550647"/>
            <a:ext cx="4498340" cy="5181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488950" indent="-476250">
              <a:lnSpc>
                <a:spcPct val="100000"/>
              </a:lnSpc>
              <a:spcBef>
                <a:spcPts val="130"/>
              </a:spcBef>
              <a:buSzPct val="62500"/>
              <a:buFont typeface="Arial"/>
              <a:buChar char="▪"/>
              <a:tabLst>
                <a:tab pos="488950" algn="l"/>
              </a:tabLst>
            </a:pPr>
            <a:r>
              <a:rPr sz="3200" dirty="0">
                <a:latin typeface="Calibri"/>
                <a:cs typeface="Calibri"/>
              </a:rPr>
              <a:t>Practice</a:t>
            </a:r>
            <a:r>
              <a:rPr sz="3200" spc="-9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and</a:t>
            </a:r>
            <a:r>
              <a:rPr sz="3200" spc="-3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procedures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3664">
              <a:lnSpc>
                <a:spcPts val="1240"/>
              </a:lnSpc>
            </a:pPr>
            <a:fld id="{81D60167-4931-47E6-BA6A-407CBD079E47}" type="slidenum">
              <a:rPr spc="-50" dirty="0"/>
              <a:t>5</a:t>
            </a:fld>
            <a:endParaRPr spc="-50" dirty="0"/>
          </a:p>
        </p:txBody>
      </p:sp>
      <p:sp>
        <p:nvSpPr>
          <p:cNvPr id="15" name="object 15"/>
          <p:cNvSpPr txBox="1"/>
          <p:nvPr/>
        </p:nvSpPr>
        <p:spPr>
          <a:xfrm>
            <a:off x="1752600" y="2153907"/>
            <a:ext cx="6475095" cy="8610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488950" indent="-476250">
              <a:lnSpc>
                <a:spcPts val="3270"/>
              </a:lnSpc>
              <a:spcBef>
                <a:spcPts val="130"/>
              </a:spcBef>
              <a:buSzPct val="62500"/>
              <a:buFont typeface="Arial"/>
              <a:buChar char="□"/>
              <a:tabLst>
                <a:tab pos="488950" algn="l"/>
              </a:tabLst>
            </a:pPr>
            <a:r>
              <a:rPr sz="3200" dirty="0">
                <a:latin typeface="Calibri"/>
                <a:cs typeface="Calibri"/>
              </a:rPr>
              <a:t>Standard</a:t>
            </a:r>
            <a:r>
              <a:rPr sz="3200" spc="-15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practices</a:t>
            </a:r>
            <a:endParaRPr sz="3200" dirty="0">
              <a:latin typeface="Calibri"/>
              <a:cs typeface="Calibri"/>
            </a:endParaRPr>
          </a:p>
          <a:p>
            <a:pPr marL="488950" indent="-476250">
              <a:lnSpc>
                <a:spcPts val="3270"/>
              </a:lnSpc>
              <a:buSzPct val="62500"/>
              <a:buFont typeface="Arial"/>
              <a:buChar char="□"/>
              <a:tabLst>
                <a:tab pos="488950" algn="l"/>
              </a:tabLst>
            </a:pPr>
            <a:r>
              <a:rPr sz="3200" dirty="0">
                <a:latin typeface="Calibri"/>
                <a:cs typeface="Calibri"/>
              </a:rPr>
              <a:t>Special</a:t>
            </a:r>
            <a:r>
              <a:rPr sz="3200" spc="-9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practices</a:t>
            </a:r>
            <a:r>
              <a:rPr sz="3200" spc="-2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and</a:t>
            </a:r>
            <a:r>
              <a:rPr sz="3200" spc="-7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considerations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22044" y="3100069"/>
            <a:ext cx="5721985" cy="140525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488950" indent="-476250">
              <a:lnSpc>
                <a:spcPts val="3650"/>
              </a:lnSpc>
              <a:spcBef>
                <a:spcPts val="130"/>
              </a:spcBef>
              <a:buSzPct val="62500"/>
              <a:buFont typeface="Arial"/>
              <a:buChar char="▪"/>
              <a:tabLst>
                <a:tab pos="488950" algn="l"/>
              </a:tabLst>
            </a:pPr>
            <a:r>
              <a:rPr sz="3200" spc="-10" dirty="0">
                <a:latin typeface="Calibri"/>
                <a:cs typeface="Calibri"/>
              </a:rPr>
              <a:t>Safety</a:t>
            </a:r>
            <a:r>
              <a:rPr sz="3200" spc="-12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equipment</a:t>
            </a:r>
            <a:endParaRPr sz="3200" dirty="0">
              <a:latin typeface="Calibri"/>
              <a:cs typeface="Calibri"/>
            </a:endParaRPr>
          </a:p>
          <a:p>
            <a:pPr marL="488950" indent="-476250">
              <a:lnSpc>
                <a:spcPts val="3495"/>
              </a:lnSpc>
              <a:buSzPct val="62500"/>
              <a:buFont typeface="Arial"/>
              <a:buChar char="▪"/>
              <a:tabLst>
                <a:tab pos="488950" algn="l"/>
              </a:tabLst>
            </a:pPr>
            <a:r>
              <a:rPr sz="3200" dirty="0">
                <a:latin typeface="Calibri"/>
                <a:cs typeface="Calibri"/>
              </a:rPr>
              <a:t>Facility</a:t>
            </a:r>
            <a:r>
              <a:rPr sz="3200" spc="-9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design</a:t>
            </a:r>
            <a:r>
              <a:rPr sz="3200" spc="-10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and</a:t>
            </a:r>
            <a:r>
              <a:rPr sz="3200" spc="-3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construction</a:t>
            </a:r>
            <a:endParaRPr sz="3200" dirty="0">
              <a:latin typeface="Calibri"/>
              <a:cs typeface="Calibri"/>
            </a:endParaRPr>
          </a:p>
          <a:p>
            <a:pPr marL="488950" indent="-476250">
              <a:lnSpc>
                <a:spcPts val="3685"/>
              </a:lnSpc>
              <a:buSzPct val="62500"/>
              <a:buFont typeface="Arial"/>
              <a:buChar char="▪"/>
              <a:tabLst>
                <a:tab pos="488950" algn="l"/>
              </a:tabLst>
            </a:pPr>
            <a:r>
              <a:rPr sz="3200" dirty="0">
                <a:latin typeface="Calibri"/>
                <a:cs typeface="Calibri"/>
              </a:rPr>
              <a:t>Increasing</a:t>
            </a:r>
            <a:r>
              <a:rPr sz="3200" spc="-16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levels</a:t>
            </a:r>
            <a:r>
              <a:rPr sz="3200" spc="-4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of</a:t>
            </a:r>
            <a:r>
              <a:rPr sz="3200" spc="-7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protection</a:t>
            </a:r>
            <a:endParaRPr sz="3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700" y="266699"/>
            <a:ext cx="11658600" cy="6343650"/>
          </a:xfrm>
          <a:custGeom>
            <a:avLst/>
            <a:gdLst/>
            <a:ahLst/>
            <a:cxnLst/>
            <a:rect l="l" t="t" r="r" b="b"/>
            <a:pathLst>
              <a:path w="11658600" h="6343650">
                <a:moveTo>
                  <a:pt x="11658600" y="261747"/>
                </a:moveTo>
                <a:lnTo>
                  <a:pt x="11396853" y="261747"/>
                </a:lnTo>
                <a:lnTo>
                  <a:pt x="11396853" y="6081903"/>
                </a:lnTo>
                <a:lnTo>
                  <a:pt x="11658600" y="6081903"/>
                </a:lnTo>
                <a:lnTo>
                  <a:pt x="11658600" y="261747"/>
                </a:lnTo>
                <a:close/>
              </a:path>
              <a:path w="11658600" h="6343650">
                <a:moveTo>
                  <a:pt x="11658600" y="0"/>
                </a:moveTo>
                <a:lnTo>
                  <a:pt x="0" y="0"/>
                </a:lnTo>
                <a:lnTo>
                  <a:pt x="0" y="261620"/>
                </a:lnTo>
                <a:lnTo>
                  <a:pt x="0" y="6082030"/>
                </a:lnTo>
                <a:lnTo>
                  <a:pt x="0" y="6343650"/>
                </a:lnTo>
                <a:lnTo>
                  <a:pt x="11658600" y="6343650"/>
                </a:lnTo>
                <a:lnTo>
                  <a:pt x="11658600" y="6082030"/>
                </a:lnTo>
                <a:lnTo>
                  <a:pt x="261747" y="6082030"/>
                </a:lnTo>
                <a:lnTo>
                  <a:pt x="261747" y="261620"/>
                </a:lnTo>
                <a:lnTo>
                  <a:pt x="11658600" y="261620"/>
                </a:lnTo>
                <a:lnTo>
                  <a:pt x="116586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1257281" y="1352288"/>
            <a:ext cx="4786630" cy="634365"/>
            <a:chOff x="1257281" y="1352288"/>
            <a:chExt cx="4786630" cy="63436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57281" y="1352288"/>
              <a:ext cx="4786413" cy="63374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75441" y="1365377"/>
              <a:ext cx="4726959" cy="58280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26298" y="1675320"/>
              <a:ext cx="158750" cy="129031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98808" y="1538922"/>
              <a:ext cx="191134" cy="110616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460115" y="1543685"/>
              <a:ext cx="1056005" cy="255904"/>
            </a:xfrm>
            <a:custGeom>
              <a:avLst/>
              <a:gdLst/>
              <a:ahLst/>
              <a:cxnLst/>
              <a:rect l="l" t="t" r="r" b="b"/>
              <a:pathLst>
                <a:path w="1056004" h="255905">
                  <a:moveTo>
                    <a:pt x="973836" y="0"/>
                  </a:moveTo>
                  <a:lnTo>
                    <a:pt x="965962" y="0"/>
                  </a:lnTo>
                  <a:lnTo>
                    <a:pt x="958214" y="1142"/>
                  </a:lnTo>
                  <a:lnTo>
                    <a:pt x="921305" y="18317"/>
                  </a:lnTo>
                  <a:lnTo>
                    <a:pt x="889333" y="47402"/>
                  </a:lnTo>
                  <a:lnTo>
                    <a:pt x="875411" y="63753"/>
                  </a:lnTo>
                  <a:lnTo>
                    <a:pt x="875411" y="193928"/>
                  </a:lnTo>
                  <a:lnTo>
                    <a:pt x="911433" y="231022"/>
                  </a:lnTo>
                  <a:lnTo>
                    <a:pt x="946023" y="251904"/>
                  </a:lnTo>
                  <a:lnTo>
                    <a:pt x="970280" y="255904"/>
                  </a:lnTo>
                  <a:lnTo>
                    <a:pt x="981231" y="255214"/>
                  </a:lnTo>
                  <a:lnTo>
                    <a:pt x="1017186" y="238902"/>
                  </a:lnTo>
                  <a:lnTo>
                    <a:pt x="1040727" y="206567"/>
                  </a:lnTo>
                  <a:lnTo>
                    <a:pt x="1053072" y="163923"/>
                  </a:lnTo>
                  <a:lnTo>
                    <a:pt x="1055751" y="129793"/>
                  </a:lnTo>
                  <a:lnTo>
                    <a:pt x="1055510" y="117340"/>
                  </a:lnTo>
                  <a:lnTo>
                    <a:pt x="1049480" y="70098"/>
                  </a:lnTo>
                  <a:lnTo>
                    <a:pt x="1033335" y="31388"/>
                  </a:lnTo>
                  <a:lnTo>
                    <a:pt x="995632" y="2746"/>
                  </a:lnTo>
                  <a:lnTo>
                    <a:pt x="973836" y="0"/>
                  </a:lnTo>
                  <a:close/>
                </a:path>
                <a:path w="1056004" h="255905">
                  <a:moveTo>
                    <a:pt x="84962" y="0"/>
                  </a:moveTo>
                  <a:lnTo>
                    <a:pt x="45974" y="10922"/>
                  </a:lnTo>
                  <a:lnTo>
                    <a:pt x="19558" y="39624"/>
                  </a:lnTo>
                  <a:lnTo>
                    <a:pt x="4699" y="80010"/>
                  </a:lnTo>
                  <a:lnTo>
                    <a:pt x="0" y="125475"/>
                  </a:lnTo>
                  <a:lnTo>
                    <a:pt x="259" y="137951"/>
                  </a:lnTo>
                  <a:lnTo>
                    <a:pt x="6346" y="185499"/>
                  </a:lnTo>
                  <a:lnTo>
                    <a:pt x="22744" y="224317"/>
                  </a:lnTo>
                  <a:lnTo>
                    <a:pt x="51403" y="249689"/>
                  </a:lnTo>
                  <a:lnTo>
                    <a:pt x="82550" y="255904"/>
                  </a:lnTo>
                  <a:lnTo>
                    <a:pt x="90550" y="255904"/>
                  </a:lnTo>
                  <a:lnTo>
                    <a:pt x="128777" y="241807"/>
                  </a:lnTo>
                  <a:lnTo>
                    <a:pt x="159896" y="215745"/>
                  </a:lnTo>
                  <a:lnTo>
                    <a:pt x="180721" y="192277"/>
                  </a:lnTo>
                  <a:lnTo>
                    <a:pt x="180721" y="61849"/>
                  </a:lnTo>
                  <a:lnTo>
                    <a:pt x="144537" y="24683"/>
                  </a:lnTo>
                  <a:lnTo>
                    <a:pt x="109489" y="3984"/>
                  </a:lnTo>
                  <a:lnTo>
                    <a:pt x="84962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22233" y="1538922"/>
              <a:ext cx="191135" cy="11061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275334" y="1365377"/>
              <a:ext cx="4727575" cy="582930"/>
            </a:xfrm>
            <a:custGeom>
              <a:avLst/>
              <a:gdLst/>
              <a:ahLst/>
              <a:cxnLst/>
              <a:rect l="l" t="t" r="r" b="b"/>
              <a:pathLst>
                <a:path w="4727575" h="582930">
                  <a:moveTo>
                    <a:pt x="2887979" y="148336"/>
                  </a:moveTo>
                  <a:lnTo>
                    <a:pt x="2892043" y="148336"/>
                  </a:lnTo>
                  <a:lnTo>
                    <a:pt x="2895218" y="148462"/>
                  </a:lnTo>
                  <a:lnTo>
                    <a:pt x="2897758" y="148844"/>
                  </a:lnTo>
                  <a:lnTo>
                    <a:pt x="2900299" y="149098"/>
                  </a:lnTo>
                  <a:lnTo>
                    <a:pt x="2902330" y="149733"/>
                  </a:lnTo>
                  <a:lnTo>
                    <a:pt x="2903728" y="150495"/>
                  </a:lnTo>
                  <a:lnTo>
                    <a:pt x="2905125" y="151257"/>
                  </a:lnTo>
                  <a:lnTo>
                    <a:pt x="2906141" y="152146"/>
                  </a:lnTo>
                  <a:lnTo>
                    <a:pt x="2906903" y="153288"/>
                  </a:lnTo>
                  <a:lnTo>
                    <a:pt x="2907538" y="154305"/>
                  </a:lnTo>
                  <a:lnTo>
                    <a:pt x="2907791" y="155575"/>
                  </a:lnTo>
                  <a:lnTo>
                    <a:pt x="2907791" y="156845"/>
                  </a:lnTo>
                  <a:lnTo>
                    <a:pt x="2907791" y="455675"/>
                  </a:lnTo>
                  <a:lnTo>
                    <a:pt x="2907791" y="457073"/>
                  </a:lnTo>
                  <a:lnTo>
                    <a:pt x="2907538" y="458215"/>
                  </a:lnTo>
                  <a:lnTo>
                    <a:pt x="2906903" y="459359"/>
                  </a:lnTo>
                  <a:lnTo>
                    <a:pt x="2906141" y="460501"/>
                  </a:lnTo>
                  <a:lnTo>
                    <a:pt x="2905125" y="461390"/>
                  </a:lnTo>
                  <a:lnTo>
                    <a:pt x="2903728" y="462025"/>
                  </a:lnTo>
                  <a:lnTo>
                    <a:pt x="2902330" y="462661"/>
                  </a:lnTo>
                  <a:lnTo>
                    <a:pt x="2900299" y="463169"/>
                  </a:lnTo>
                  <a:lnTo>
                    <a:pt x="2897758" y="463676"/>
                  </a:lnTo>
                  <a:lnTo>
                    <a:pt x="2895218" y="464058"/>
                  </a:lnTo>
                  <a:lnTo>
                    <a:pt x="2892043" y="464312"/>
                  </a:lnTo>
                  <a:lnTo>
                    <a:pt x="2887979" y="464312"/>
                  </a:lnTo>
                  <a:lnTo>
                    <a:pt x="2884296" y="464312"/>
                  </a:lnTo>
                  <a:lnTo>
                    <a:pt x="2872486" y="462025"/>
                  </a:lnTo>
                  <a:lnTo>
                    <a:pt x="2870962" y="461390"/>
                  </a:lnTo>
                  <a:lnTo>
                    <a:pt x="2869945" y="460501"/>
                  </a:lnTo>
                  <a:lnTo>
                    <a:pt x="2869438" y="459359"/>
                  </a:lnTo>
                  <a:lnTo>
                    <a:pt x="2868803" y="458215"/>
                  </a:lnTo>
                  <a:lnTo>
                    <a:pt x="2868549" y="457073"/>
                  </a:lnTo>
                  <a:lnTo>
                    <a:pt x="2868549" y="455675"/>
                  </a:lnTo>
                  <a:lnTo>
                    <a:pt x="2868549" y="156845"/>
                  </a:lnTo>
                  <a:lnTo>
                    <a:pt x="2868549" y="155575"/>
                  </a:lnTo>
                  <a:lnTo>
                    <a:pt x="2868803" y="154305"/>
                  </a:lnTo>
                  <a:lnTo>
                    <a:pt x="2869438" y="153288"/>
                  </a:lnTo>
                  <a:lnTo>
                    <a:pt x="2869945" y="152146"/>
                  </a:lnTo>
                  <a:lnTo>
                    <a:pt x="2870962" y="151257"/>
                  </a:lnTo>
                  <a:lnTo>
                    <a:pt x="2872486" y="150495"/>
                  </a:lnTo>
                  <a:lnTo>
                    <a:pt x="2874010" y="149733"/>
                  </a:lnTo>
                  <a:lnTo>
                    <a:pt x="2876041" y="149098"/>
                  </a:lnTo>
                  <a:lnTo>
                    <a:pt x="2878581" y="148844"/>
                  </a:lnTo>
                  <a:lnTo>
                    <a:pt x="2881121" y="148462"/>
                  </a:lnTo>
                  <a:lnTo>
                    <a:pt x="2884296" y="148336"/>
                  </a:lnTo>
                  <a:lnTo>
                    <a:pt x="2887979" y="148336"/>
                  </a:lnTo>
                  <a:close/>
                </a:path>
                <a:path w="4727575" h="582930">
                  <a:moveTo>
                    <a:pt x="2534285" y="148336"/>
                  </a:moveTo>
                  <a:lnTo>
                    <a:pt x="2538221" y="148336"/>
                  </a:lnTo>
                  <a:lnTo>
                    <a:pt x="2541524" y="148462"/>
                  </a:lnTo>
                  <a:lnTo>
                    <a:pt x="2544064" y="148844"/>
                  </a:lnTo>
                  <a:lnTo>
                    <a:pt x="2546604" y="149098"/>
                  </a:lnTo>
                  <a:lnTo>
                    <a:pt x="2553080" y="153288"/>
                  </a:lnTo>
                  <a:lnTo>
                    <a:pt x="2553716" y="154305"/>
                  </a:lnTo>
                  <a:lnTo>
                    <a:pt x="2554096" y="155575"/>
                  </a:lnTo>
                  <a:lnTo>
                    <a:pt x="2554096" y="156845"/>
                  </a:lnTo>
                  <a:lnTo>
                    <a:pt x="2554096" y="333883"/>
                  </a:lnTo>
                  <a:lnTo>
                    <a:pt x="2558415" y="379095"/>
                  </a:lnTo>
                  <a:lnTo>
                    <a:pt x="2575835" y="414901"/>
                  </a:lnTo>
                  <a:lnTo>
                    <a:pt x="2615787" y="434546"/>
                  </a:lnTo>
                  <a:lnTo>
                    <a:pt x="2624454" y="434975"/>
                  </a:lnTo>
                  <a:lnTo>
                    <a:pt x="2635807" y="433953"/>
                  </a:lnTo>
                  <a:lnTo>
                    <a:pt x="2681297" y="409672"/>
                  </a:lnTo>
                  <a:lnTo>
                    <a:pt x="2717927" y="371221"/>
                  </a:lnTo>
                  <a:lnTo>
                    <a:pt x="2717927" y="156845"/>
                  </a:lnTo>
                  <a:lnTo>
                    <a:pt x="2717927" y="155575"/>
                  </a:lnTo>
                  <a:lnTo>
                    <a:pt x="2721864" y="150495"/>
                  </a:lnTo>
                  <a:lnTo>
                    <a:pt x="2723388" y="149733"/>
                  </a:lnTo>
                  <a:lnTo>
                    <a:pt x="2725419" y="149098"/>
                  </a:lnTo>
                  <a:lnTo>
                    <a:pt x="2727960" y="148844"/>
                  </a:lnTo>
                  <a:lnTo>
                    <a:pt x="2730500" y="148462"/>
                  </a:lnTo>
                  <a:lnTo>
                    <a:pt x="2733675" y="148336"/>
                  </a:lnTo>
                  <a:lnTo>
                    <a:pt x="2737739" y="148336"/>
                  </a:lnTo>
                  <a:lnTo>
                    <a:pt x="2741421" y="148336"/>
                  </a:lnTo>
                  <a:lnTo>
                    <a:pt x="2744596" y="148462"/>
                  </a:lnTo>
                  <a:lnTo>
                    <a:pt x="2747137" y="148844"/>
                  </a:lnTo>
                  <a:lnTo>
                    <a:pt x="2749677" y="149098"/>
                  </a:lnTo>
                  <a:lnTo>
                    <a:pt x="2756154" y="153288"/>
                  </a:lnTo>
                  <a:lnTo>
                    <a:pt x="2756916" y="154305"/>
                  </a:lnTo>
                  <a:lnTo>
                    <a:pt x="2757169" y="155575"/>
                  </a:lnTo>
                  <a:lnTo>
                    <a:pt x="2757169" y="156845"/>
                  </a:lnTo>
                  <a:lnTo>
                    <a:pt x="2757169" y="455675"/>
                  </a:lnTo>
                  <a:lnTo>
                    <a:pt x="2757169" y="457073"/>
                  </a:lnTo>
                  <a:lnTo>
                    <a:pt x="2756916" y="458215"/>
                  </a:lnTo>
                  <a:lnTo>
                    <a:pt x="2756407" y="459359"/>
                  </a:lnTo>
                  <a:lnTo>
                    <a:pt x="2755773" y="460501"/>
                  </a:lnTo>
                  <a:lnTo>
                    <a:pt x="2754756" y="461390"/>
                  </a:lnTo>
                  <a:lnTo>
                    <a:pt x="2753232" y="462025"/>
                  </a:lnTo>
                  <a:lnTo>
                    <a:pt x="2751708" y="462661"/>
                  </a:lnTo>
                  <a:lnTo>
                    <a:pt x="2749677" y="463169"/>
                  </a:lnTo>
                  <a:lnTo>
                    <a:pt x="2747264" y="463676"/>
                  </a:lnTo>
                  <a:lnTo>
                    <a:pt x="2744851" y="464058"/>
                  </a:lnTo>
                  <a:lnTo>
                    <a:pt x="2741929" y="464312"/>
                  </a:lnTo>
                  <a:lnTo>
                    <a:pt x="2738374" y="464312"/>
                  </a:lnTo>
                  <a:lnTo>
                    <a:pt x="2734437" y="464312"/>
                  </a:lnTo>
                  <a:lnTo>
                    <a:pt x="2719578" y="457073"/>
                  </a:lnTo>
                  <a:lnTo>
                    <a:pt x="2719578" y="455675"/>
                  </a:lnTo>
                  <a:lnTo>
                    <a:pt x="2719578" y="413512"/>
                  </a:lnTo>
                  <a:lnTo>
                    <a:pt x="2681519" y="447641"/>
                  </a:lnTo>
                  <a:lnTo>
                    <a:pt x="2644600" y="464756"/>
                  </a:lnTo>
                  <a:lnTo>
                    <a:pt x="2620137" y="467995"/>
                  </a:lnTo>
                  <a:lnTo>
                    <a:pt x="2606040" y="467375"/>
                  </a:lnTo>
                  <a:lnTo>
                    <a:pt x="2561008" y="452685"/>
                  </a:lnTo>
                  <a:lnTo>
                    <a:pt x="2532334" y="422278"/>
                  </a:lnTo>
                  <a:lnTo>
                    <a:pt x="2517907" y="379857"/>
                  </a:lnTo>
                  <a:lnTo>
                    <a:pt x="2514854" y="337565"/>
                  </a:lnTo>
                  <a:lnTo>
                    <a:pt x="2514854" y="156845"/>
                  </a:lnTo>
                  <a:lnTo>
                    <a:pt x="2514854" y="155575"/>
                  </a:lnTo>
                  <a:lnTo>
                    <a:pt x="2515107" y="154305"/>
                  </a:lnTo>
                  <a:lnTo>
                    <a:pt x="2515616" y="153288"/>
                  </a:lnTo>
                  <a:lnTo>
                    <a:pt x="2516124" y="152146"/>
                  </a:lnTo>
                  <a:lnTo>
                    <a:pt x="2517266" y="151257"/>
                  </a:lnTo>
                  <a:lnTo>
                    <a:pt x="2518791" y="150495"/>
                  </a:lnTo>
                  <a:lnTo>
                    <a:pt x="2520315" y="149733"/>
                  </a:lnTo>
                  <a:lnTo>
                    <a:pt x="2522346" y="149098"/>
                  </a:lnTo>
                  <a:lnTo>
                    <a:pt x="2524887" y="148844"/>
                  </a:lnTo>
                  <a:lnTo>
                    <a:pt x="2527427" y="148462"/>
                  </a:lnTo>
                  <a:lnTo>
                    <a:pt x="2530602" y="148336"/>
                  </a:lnTo>
                  <a:lnTo>
                    <a:pt x="2534285" y="148336"/>
                  </a:lnTo>
                  <a:close/>
                </a:path>
                <a:path w="4727575" h="582930">
                  <a:moveTo>
                    <a:pt x="1359916" y="148336"/>
                  </a:moveTo>
                  <a:lnTo>
                    <a:pt x="1364742" y="148336"/>
                  </a:lnTo>
                  <a:lnTo>
                    <a:pt x="1368552" y="148462"/>
                  </a:lnTo>
                  <a:lnTo>
                    <a:pt x="1371473" y="148844"/>
                  </a:lnTo>
                  <a:lnTo>
                    <a:pt x="1374267" y="149098"/>
                  </a:lnTo>
                  <a:lnTo>
                    <a:pt x="1477391" y="417702"/>
                  </a:lnTo>
                  <a:lnTo>
                    <a:pt x="1478788" y="417702"/>
                  </a:lnTo>
                  <a:lnTo>
                    <a:pt x="1570482" y="156845"/>
                  </a:lnTo>
                  <a:lnTo>
                    <a:pt x="1571624" y="153797"/>
                  </a:lnTo>
                  <a:lnTo>
                    <a:pt x="1573148" y="151764"/>
                  </a:lnTo>
                  <a:lnTo>
                    <a:pt x="1575054" y="150749"/>
                  </a:lnTo>
                  <a:lnTo>
                    <a:pt x="1576832" y="149733"/>
                  </a:lnTo>
                  <a:lnTo>
                    <a:pt x="1579372" y="149098"/>
                  </a:lnTo>
                  <a:lnTo>
                    <a:pt x="1582420" y="148844"/>
                  </a:lnTo>
                  <a:lnTo>
                    <a:pt x="1585467" y="148462"/>
                  </a:lnTo>
                  <a:lnTo>
                    <a:pt x="1589278" y="148336"/>
                  </a:lnTo>
                  <a:lnTo>
                    <a:pt x="1593596" y="148336"/>
                  </a:lnTo>
                  <a:lnTo>
                    <a:pt x="1597786" y="148336"/>
                  </a:lnTo>
                  <a:lnTo>
                    <a:pt x="1601342" y="148462"/>
                  </a:lnTo>
                  <a:lnTo>
                    <a:pt x="1604010" y="148971"/>
                  </a:lnTo>
                  <a:lnTo>
                    <a:pt x="1606804" y="149351"/>
                  </a:lnTo>
                  <a:lnTo>
                    <a:pt x="1608836" y="150113"/>
                  </a:lnTo>
                  <a:lnTo>
                    <a:pt x="1610233" y="151257"/>
                  </a:lnTo>
                  <a:lnTo>
                    <a:pt x="1611503" y="152400"/>
                  </a:lnTo>
                  <a:lnTo>
                    <a:pt x="1612138" y="153924"/>
                  </a:lnTo>
                  <a:lnTo>
                    <a:pt x="1612138" y="155701"/>
                  </a:lnTo>
                  <a:lnTo>
                    <a:pt x="1612138" y="157607"/>
                  </a:lnTo>
                  <a:lnTo>
                    <a:pt x="1611630" y="160020"/>
                  </a:lnTo>
                  <a:lnTo>
                    <a:pt x="1610486" y="162813"/>
                  </a:lnTo>
                  <a:lnTo>
                    <a:pt x="1498854" y="462280"/>
                  </a:lnTo>
                  <a:lnTo>
                    <a:pt x="1457324" y="574294"/>
                  </a:lnTo>
                  <a:lnTo>
                    <a:pt x="1456182" y="576707"/>
                  </a:lnTo>
                  <a:lnTo>
                    <a:pt x="1453896" y="578738"/>
                  </a:lnTo>
                  <a:lnTo>
                    <a:pt x="1450340" y="580389"/>
                  </a:lnTo>
                  <a:lnTo>
                    <a:pt x="1446784" y="582040"/>
                  </a:lnTo>
                  <a:lnTo>
                    <a:pt x="1441196" y="582802"/>
                  </a:lnTo>
                  <a:lnTo>
                    <a:pt x="1433448" y="582802"/>
                  </a:lnTo>
                  <a:lnTo>
                    <a:pt x="1429511" y="582802"/>
                  </a:lnTo>
                  <a:lnTo>
                    <a:pt x="1426210" y="582676"/>
                  </a:lnTo>
                  <a:lnTo>
                    <a:pt x="1423542" y="582168"/>
                  </a:lnTo>
                  <a:lnTo>
                    <a:pt x="1421003" y="581787"/>
                  </a:lnTo>
                  <a:lnTo>
                    <a:pt x="1415034" y="575056"/>
                  </a:lnTo>
                  <a:lnTo>
                    <a:pt x="1414780" y="573277"/>
                  </a:lnTo>
                  <a:lnTo>
                    <a:pt x="1415288" y="570992"/>
                  </a:lnTo>
                  <a:lnTo>
                    <a:pt x="1416304" y="568325"/>
                  </a:lnTo>
                  <a:lnTo>
                    <a:pt x="1458595" y="462280"/>
                  </a:lnTo>
                  <a:lnTo>
                    <a:pt x="1456817" y="461645"/>
                  </a:lnTo>
                  <a:lnTo>
                    <a:pt x="1455292" y="460628"/>
                  </a:lnTo>
                  <a:lnTo>
                    <a:pt x="1454023" y="458977"/>
                  </a:lnTo>
                  <a:lnTo>
                    <a:pt x="1452626" y="457453"/>
                  </a:lnTo>
                  <a:lnTo>
                    <a:pt x="1451736" y="455930"/>
                  </a:lnTo>
                  <a:lnTo>
                    <a:pt x="1451355" y="454406"/>
                  </a:lnTo>
                  <a:lnTo>
                    <a:pt x="1342643" y="162813"/>
                  </a:lnTo>
                  <a:lnTo>
                    <a:pt x="1341628" y="159765"/>
                  </a:lnTo>
                  <a:lnTo>
                    <a:pt x="1340992" y="157225"/>
                  </a:lnTo>
                  <a:lnTo>
                    <a:pt x="1340992" y="155448"/>
                  </a:lnTo>
                  <a:lnTo>
                    <a:pt x="1340992" y="153543"/>
                  </a:lnTo>
                  <a:lnTo>
                    <a:pt x="1341628" y="152019"/>
                  </a:lnTo>
                  <a:lnTo>
                    <a:pt x="1342898" y="151002"/>
                  </a:lnTo>
                  <a:lnTo>
                    <a:pt x="1344041" y="149860"/>
                  </a:lnTo>
                  <a:lnTo>
                    <a:pt x="1346073" y="149098"/>
                  </a:lnTo>
                  <a:lnTo>
                    <a:pt x="1348867" y="148844"/>
                  </a:lnTo>
                  <a:lnTo>
                    <a:pt x="1351534" y="148462"/>
                  </a:lnTo>
                  <a:lnTo>
                    <a:pt x="1355217" y="148336"/>
                  </a:lnTo>
                  <a:lnTo>
                    <a:pt x="1359916" y="148336"/>
                  </a:lnTo>
                  <a:close/>
                </a:path>
                <a:path w="4727575" h="582930">
                  <a:moveTo>
                    <a:pt x="4377182" y="144652"/>
                  </a:moveTo>
                  <a:lnTo>
                    <a:pt x="4416044" y="150225"/>
                  </a:lnTo>
                  <a:lnTo>
                    <a:pt x="4452554" y="173329"/>
                  </a:lnTo>
                  <a:lnTo>
                    <a:pt x="4473940" y="209716"/>
                  </a:lnTo>
                  <a:lnTo>
                    <a:pt x="4482238" y="259514"/>
                  </a:lnTo>
                  <a:lnTo>
                    <a:pt x="4482592" y="274827"/>
                  </a:lnTo>
                  <a:lnTo>
                    <a:pt x="4482592" y="455675"/>
                  </a:lnTo>
                  <a:lnTo>
                    <a:pt x="4482592" y="457073"/>
                  </a:lnTo>
                  <a:lnTo>
                    <a:pt x="4478401" y="462025"/>
                  </a:lnTo>
                  <a:lnTo>
                    <a:pt x="4477004" y="462661"/>
                  </a:lnTo>
                  <a:lnTo>
                    <a:pt x="4474971" y="463169"/>
                  </a:lnTo>
                  <a:lnTo>
                    <a:pt x="4472432" y="463676"/>
                  </a:lnTo>
                  <a:lnTo>
                    <a:pt x="4469892" y="464058"/>
                  </a:lnTo>
                  <a:lnTo>
                    <a:pt x="4466844" y="464312"/>
                  </a:lnTo>
                  <a:lnTo>
                    <a:pt x="4463033" y="464312"/>
                  </a:lnTo>
                  <a:lnTo>
                    <a:pt x="4459096" y="464312"/>
                  </a:lnTo>
                  <a:lnTo>
                    <a:pt x="4447413" y="462025"/>
                  </a:lnTo>
                  <a:lnTo>
                    <a:pt x="4445889" y="461390"/>
                  </a:lnTo>
                  <a:lnTo>
                    <a:pt x="4444873" y="460501"/>
                  </a:lnTo>
                  <a:lnTo>
                    <a:pt x="4444238" y="459359"/>
                  </a:lnTo>
                  <a:lnTo>
                    <a:pt x="4443603" y="458215"/>
                  </a:lnTo>
                  <a:lnTo>
                    <a:pt x="4443221" y="457073"/>
                  </a:lnTo>
                  <a:lnTo>
                    <a:pt x="4443221" y="455675"/>
                  </a:lnTo>
                  <a:lnTo>
                    <a:pt x="4443221" y="278384"/>
                  </a:lnTo>
                  <a:lnTo>
                    <a:pt x="4438904" y="233299"/>
                  </a:lnTo>
                  <a:lnTo>
                    <a:pt x="4421483" y="197744"/>
                  </a:lnTo>
                  <a:lnTo>
                    <a:pt x="4381531" y="178099"/>
                  </a:lnTo>
                  <a:lnTo>
                    <a:pt x="4372864" y="177673"/>
                  </a:lnTo>
                  <a:lnTo>
                    <a:pt x="4361507" y="178694"/>
                  </a:lnTo>
                  <a:lnTo>
                    <a:pt x="4315771" y="202904"/>
                  </a:lnTo>
                  <a:lnTo>
                    <a:pt x="4279392" y="241426"/>
                  </a:lnTo>
                  <a:lnTo>
                    <a:pt x="4279392" y="455675"/>
                  </a:lnTo>
                  <a:lnTo>
                    <a:pt x="4279392" y="457073"/>
                  </a:lnTo>
                  <a:lnTo>
                    <a:pt x="4275328" y="462025"/>
                  </a:lnTo>
                  <a:lnTo>
                    <a:pt x="4273931" y="462661"/>
                  </a:lnTo>
                  <a:lnTo>
                    <a:pt x="4271899" y="463169"/>
                  </a:lnTo>
                  <a:lnTo>
                    <a:pt x="4269358" y="463676"/>
                  </a:lnTo>
                  <a:lnTo>
                    <a:pt x="4266819" y="464058"/>
                  </a:lnTo>
                  <a:lnTo>
                    <a:pt x="4263644" y="464312"/>
                  </a:lnTo>
                  <a:lnTo>
                    <a:pt x="4259580" y="464312"/>
                  </a:lnTo>
                  <a:lnTo>
                    <a:pt x="4255896" y="464312"/>
                  </a:lnTo>
                  <a:lnTo>
                    <a:pt x="4244086" y="462025"/>
                  </a:lnTo>
                  <a:lnTo>
                    <a:pt x="4242562" y="461390"/>
                  </a:lnTo>
                  <a:lnTo>
                    <a:pt x="4241545" y="460501"/>
                  </a:lnTo>
                  <a:lnTo>
                    <a:pt x="4241038" y="459359"/>
                  </a:lnTo>
                  <a:lnTo>
                    <a:pt x="4240403" y="458215"/>
                  </a:lnTo>
                  <a:lnTo>
                    <a:pt x="4240149" y="457073"/>
                  </a:lnTo>
                  <a:lnTo>
                    <a:pt x="4240149" y="455675"/>
                  </a:lnTo>
                  <a:lnTo>
                    <a:pt x="4240149" y="156845"/>
                  </a:lnTo>
                  <a:lnTo>
                    <a:pt x="4240149" y="155575"/>
                  </a:lnTo>
                  <a:lnTo>
                    <a:pt x="4240403" y="154305"/>
                  </a:lnTo>
                  <a:lnTo>
                    <a:pt x="4241038" y="153288"/>
                  </a:lnTo>
                  <a:lnTo>
                    <a:pt x="4241545" y="152146"/>
                  </a:lnTo>
                  <a:lnTo>
                    <a:pt x="4242562" y="151257"/>
                  </a:lnTo>
                  <a:lnTo>
                    <a:pt x="4244086" y="150495"/>
                  </a:lnTo>
                  <a:lnTo>
                    <a:pt x="4245610" y="149733"/>
                  </a:lnTo>
                  <a:lnTo>
                    <a:pt x="4247642" y="149098"/>
                  </a:lnTo>
                  <a:lnTo>
                    <a:pt x="4249928" y="148844"/>
                  </a:lnTo>
                  <a:lnTo>
                    <a:pt x="4252214" y="148462"/>
                  </a:lnTo>
                  <a:lnTo>
                    <a:pt x="4255262" y="148336"/>
                  </a:lnTo>
                  <a:lnTo>
                    <a:pt x="4258945" y="148336"/>
                  </a:lnTo>
                  <a:lnTo>
                    <a:pt x="4262755" y="148336"/>
                  </a:lnTo>
                  <a:lnTo>
                    <a:pt x="4265803" y="148462"/>
                  </a:lnTo>
                  <a:lnTo>
                    <a:pt x="4268216" y="148844"/>
                  </a:lnTo>
                  <a:lnTo>
                    <a:pt x="4270629" y="149098"/>
                  </a:lnTo>
                  <a:lnTo>
                    <a:pt x="4272533" y="149733"/>
                  </a:lnTo>
                  <a:lnTo>
                    <a:pt x="4273804" y="150495"/>
                  </a:lnTo>
                  <a:lnTo>
                    <a:pt x="4275201" y="151257"/>
                  </a:lnTo>
                  <a:lnTo>
                    <a:pt x="4276090" y="152146"/>
                  </a:lnTo>
                  <a:lnTo>
                    <a:pt x="4276598" y="153288"/>
                  </a:lnTo>
                  <a:lnTo>
                    <a:pt x="4277233" y="154305"/>
                  </a:lnTo>
                  <a:lnTo>
                    <a:pt x="4277487" y="155575"/>
                  </a:lnTo>
                  <a:lnTo>
                    <a:pt x="4277487" y="156845"/>
                  </a:lnTo>
                  <a:lnTo>
                    <a:pt x="4277487" y="199136"/>
                  </a:lnTo>
                  <a:lnTo>
                    <a:pt x="4315581" y="164988"/>
                  </a:lnTo>
                  <a:lnTo>
                    <a:pt x="4352702" y="147891"/>
                  </a:lnTo>
                  <a:lnTo>
                    <a:pt x="4364966" y="145462"/>
                  </a:lnTo>
                  <a:lnTo>
                    <a:pt x="4377182" y="144652"/>
                  </a:lnTo>
                  <a:close/>
                </a:path>
                <a:path w="4727575" h="582930">
                  <a:moveTo>
                    <a:pt x="4024376" y="144652"/>
                  </a:moveTo>
                  <a:lnTo>
                    <a:pt x="4069256" y="151028"/>
                  </a:lnTo>
                  <a:lnTo>
                    <a:pt x="4103481" y="169052"/>
                  </a:lnTo>
                  <a:lnTo>
                    <a:pt x="4134230" y="206628"/>
                  </a:lnTo>
                  <a:lnTo>
                    <a:pt x="4146468" y="242917"/>
                  </a:lnTo>
                  <a:lnTo>
                    <a:pt x="4150487" y="283083"/>
                  </a:lnTo>
                  <a:lnTo>
                    <a:pt x="4150487" y="290957"/>
                  </a:lnTo>
                  <a:lnTo>
                    <a:pt x="4150487" y="298831"/>
                  </a:lnTo>
                  <a:lnTo>
                    <a:pt x="4148328" y="304292"/>
                  </a:lnTo>
                  <a:lnTo>
                    <a:pt x="4144264" y="307339"/>
                  </a:lnTo>
                  <a:lnTo>
                    <a:pt x="4140073" y="310261"/>
                  </a:lnTo>
                  <a:lnTo>
                    <a:pt x="4135881" y="311785"/>
                  </a:lnTo>
                  <a:lnTo>
                    <a:pt x="4131944" y="311785"/>
                  </a:lnTo>
                  <a:lnTo>
                    <a:pt x="3928237" y="311785"/>
                  </a:lnTo>
                  <a:lnTo>
                    <a:pt x="3931290" y="350379"/>
                  </a:lnTo>
                  <a:lnTo>
                    <a:pt x="3945895" y="392025"/>
                  </a:lnTo>
                  <a:lnTo>
                    <a:pt x="3974770" y="420308"/>
                  </a:lnTo>
                  <a:lnTo>
                    <a:pt x="4019804" y="433052"/>
                  </a:lnTo>
                  <a:lnTo>
                    <a:pt x="4033901" y="433577"/>
                  </a:lnTo>
                  <a:lnTo>
                    <a:pt x="4044021" y="433361"/>
                  </a:lnTo>
                  <a:lnTo>
                    <a:pt x="4086669" y="426148"/>
                  </a:lnTo>
                  <a:lnTo>
                    <a:pt x="4124832" y="411352"/>
                  </a:lnTo>
                  <a:lnTo>
                    <a:pt x="4128516" y="410210"/>
                  </a:lnTo>
                  <a:lnTo>
                    <a:pt x="4130675" y="410210"/>
                  </a:lnTo>
                  <a:lnTo>
                    <a:pt x="4131944" y="410210"/>
                  </a:lnTo>
                  <a:lnTo>
                    <a:pt x="4133215" y="410463"/>
                  </a:lnTo>
                  <a:lnTo>
                    <a:pt x="4134357" y="411099"/>
                  </a:lnTo>
                  <a:lnTo>
                    <a:pt x="4135374" y="411861"/>
                  </a:lnTo>
                  <a:lnTo>
                    <a:pt x="4136263" y="412876"/>
                  </a:lnTo>
                  <a:lnTo>
                    <a:pt x="4136898" y="414274"/>
                  </a:lnTo>
                  <a:lnTo>
                    <a:pt x="4137660" y="415671"/>
                  </a:lnTo>
                  <a:lnTo>
                    <a:pt x="4138041" y="417575"/>
                  </a:lnTo>
                  <a:lnTo>
                    <a:pt x="4138421" y="419735"/>
                  </a:lnTo>
                  <a:lnTo>
                    <a:pt x="4138803" y="421894"/>
                  </a:lnTo>
                  <a:lnTo>
                    <a:pt x="4138929" y="424688"/>
                  </a:lnTo>
                  <a:lnTo>
                    <a:pt x="4138929" y="427989"/>
                  </a:lnTo>
                  <a:lnTo>
                    <a:pt x="4138929" y="429513"/>
                  </a:lnTo>
                  <a:lnTo>
                    <a:pt x="4138803" y="431038"/>
                  </a:lnTo>
                  <a:lnTo>
                    <a:pt x="4138549" y="432435"/>
                  </a:lnTo>
                  <a:lnTo>
                    <a:pt x="4138421" y="433832"/>
                  </a:lnTo>
                  <a:lnTo>
                    <a:pt x="4138041" y="435228"/>
                  </a:lnTo>
                  <a:lnTo>
                    <a:pt x="4137787" y="436372"/>
                  </a:lnTo>
                  <a:lnTo>
                    <a:pt x="4137405" y="437642"/>
                  </a:lnTo>
                  <a:lnTo>
                    <a:pt x="4133595" y="443230"/>
                  </a:lnTo>
                  <a:lnTo>
                    <a:pt x="4132579" y="444246"/>
                  </a:lnTo>
                  <a:lnTo>
                    <a:pt x="4093737" y="459228"/>
                  </a:lnTo>
                  <a:lnTo>
                    <a:pt x="4049728" y="467153"/>
                  </a:lnTo>
                  <a:lnTo>
                    <a:pt x="4029329" y="467995"/>
                  </a:lnTo>
                  <a:lnTo>
                    <a:pt x="4012473" y="467332"/>
                  </a:lnTo>
                  <a:lnTo>
                    <a:pt x="3967861" y="457581"/>
                  </a:lnTo>
                  <a:lnTo>
                    <a:pt x="3932570" y="436399"/>
                  </a:lnTo>
                  <a:lnTo>
                    <a:pt x="3906980" y="404066"/>
                  </a:lnTo>
                  <a:lnTo>
                    <a:pt x="3891250" y="360856"/>
                  </a:lnTo>
                  <a:lnTo>
                    <a:pt x="3885945" y="306832"/>
                  </a:lnTo>
                  <a:lnTo>
                    <a:pt x="3886563" y="288301"/>
                  </a:lnTo>
                  <a:lnTo>
                    <a:pt x="3895725" y="238760"/>
                  </a:lnTo>
                  <a:lnTo>
                    <a:pt x="3915066" y="198808"/>
                  </a:lnTo>
                  <a:lnTo>
                    <a:pt x="3943651" y="169227"/>
                  </a:lnTo>
                  <a:lnTo>
                    <a:pt x="3980495" y="150868"/>
                  </a:lnTo>
                  <a:lnTo>
                    <a:pt x="4009018" y="145343"/>
                  </a:lnTo>
                  <a:lnTo>
                    <a:pt x="4024376" y="144652"/>
                  </a:lnTo>
                  <a:close/>
                </a:path>
                <a:path w="4727575" h="582930">
                  <a:moveTo>
                    <a:pt x="3505454" y="144652"/>
                  </a:moveTo>
                  <a:lnTo>
                    <a:pt x="3546101" y="151598"/>
                  </a:lnTo>
                  <a:lnTo>
                    <a:pt x="3579874" y="175565"/>
                  </a:lnTo>
                  <a:lnTo>
                    <a:pt x="3596893" y="205739"/>
                  </a:lnTo>
                  <a:lnTo>
                    <a:pt x="3604565" y="197502"/>
                  </a:lnTo>
                  <a:lnTo>
                    <a:pt x="3632888" y="171311"/>
                  </a:lnTo>
                  <a:lnTo>
                    <a:pt x="3670357" y="149611"/>
                  </a:lnTo>
                  <a:lnTo>
                    <a:pt x="3691508" y="144652"/>
                  </a:lnTo>
                  <a:lnTo>
                    <a:pt x="3699002" y="144652"/>
                  </a:lnTo>
                  <a:lnTo>
                    <a:pt x="3746373" y="154559"/>
                  </a:lnTo>
                  <a:lnTo>
                    <a:pt x="3777361" y="181356"/>
                  </a:lnTo>
                  <a:lnTo>
                    <a:pt x="3794252" y="220599"/>
                  </a:lnTo>
                  <a:lnTo>
                    <a:pt x="3799331" y="268224"/>
                  </a:lnTo>
                  <a:lnTo>
                    <a:pt x="3799331" y="455675"/>
                  </a:lnTo>
                  <a:lnTo>
                    <a:pt x="3799331" y="457073"/>
                  </a:lnTo>
                  <a:lnTo>
                    <a:pt x="3799078" y="458215"/>
                  </a:lnTo>
                  <a:lnTo>
                    <a:pt x="3798316" y="459359"/>
                  </a:lnTo>
                  <a:lnTo>
                    <a:pt x="3797680" y="460501"/>
                  </a:lnTo>
                  <a:lnTo>
                    <a:pt x="3783583" y="464312"/>
                  </a:lnTo>
                  <a:lnTo>
                    <a:pt x="3779901" y="464312"/>
                  </a:lnTo>
                  <a:lnTo>
                    <a:pt x="3775964" y="464312"/>
                  </a:lnTo>
                  <a:lnTo>
                    <a:pt x="3764026" y="462025"/>
                  </a:lnTo>
                  <a:lnTo>
                    <a:pt x="3762502" y="461390"/>
                  </a:lnTo>
                  <a:lnTo>
                    <a:pt x="3761486" y="460501"/>
                  </a:lnTo>
                  <a:lnTo>
                    <a:pt x="3760851" y="459359"/>
                  </a:lnTo>
                  <a:lnTo>
                    <a:pt x="3760342" y="458215"/>
                  </a:lnTo>
                  <a:lnTo>
                    <a:pt x="3760089" y="457073"/>
                  </a:lnTo>
                  <a:lnTo>
                    <a:pt x="3760089" y="455675"/>
                  </a:lnTo>
                  <a:lnTo>
                    <a:pt x="3760089" y="271780"/>
                  </a:lnTo>
                  <a:lnTo>
                    <a:pt x="3756279" y="233299"/>
                  </a:lnTo>
                  <a:lnTo>
                    <a:pt x="3740056" y="197744"/>
                  </a:lnTo>
                  <a:lnTo>
                    <a:pt x="3702802" y="178099"/>
                  </a:lnTo>
                  <a:lnTo>
                    <a:pt x="3694683" y="177673"/>
                  </a:lnTo>
                  <a:lnTo>
                    <a:pt x="3684256" y="178694"/>
                  </a:lnTo>
                  <a:lnTo>
                    <a:pt x="3641665" y="202904"/>
                  </a:lnTo>
                  <a:lnTo>
                    <a:pt x="3605911" y="241426"/>
                  </a:lnTo>
                  <a:lnTo>
                    <a:pt x="3605911" y="455675"/>
                  </a:lnTo>
                  <a:lnTo>
                    <a:pt x="3605911" y="457073"/>
                  </a:lnTo>
                  <a:lnTo>
                    <a:pt x="3605529" y="458215"/>
                  </a:lnTo>
                  <a:lnTo>
                    <a:pt x="3604894" y="459359"/>
                  </a:lnTo>
                  <a:lnTo>
                    <a:pt x="3604260" y="460501"/>
                  </a:lnTo>
                  <a:lnTo>
                    <a:pt x="3603116" y="461390"/>
                  </a:lnTo>
                  <a:lnTo>
                    <a:pt x="3601719" y="462025"/>
                  </a:lnTo>
                  <a:lnTo>
                    <a:pt x="3600323" y="462661"/>
                  </a:lnTo>
                  <a:lnTo>
                    <a:pt x="3598291" y="463169"/>
                  </a:lnTo>
                  <a:lnTo>
                    <a:pt x="3595751" y="463676"/>
                  </a:lnTo>
                  <a:lnTo>
                    <a:pt x="3593211" y="464058"/>
                  </a:lnTo>
                  <a:lnTo>
                    <a:pt x="3590163" y="464312"/>
                  </a:lnTo>
                  <a:lnTo>
                    <a:pt x="3586353" y="464312"/>
                  </a:lnTo>
                  <a:lnTo>
                    <a:pt x="3582669" y="464312"/>
                  </a:lnTo>
                  <a:lnTo>
                    <a:pt x="3566921" y="457073"/>
                  </a:lnTo>
                  <a:lnTo>
                    <a:pt x="3566921" y="455675"/>
                  </a:lnTo>
                  <a:lnTo>
                    <a:pt x="3566921" y="271780"/>
                  </a:lnTo>
                  <a:lnTo>
                    <a:pt x="3562857" y="233299"/>
                  </a:lnTo>
                  <a:lnTo>
                    <a:pt x="3546562" y="197744"/>
                  </a:lnTo>
                  <a:lnTo>
                    <a:pt x="3509307" y="178099"/>
                  </a:lnTo>
                  <a:lnTo>
                    <a:pt x="3501136" y="177673"/>
                  </a:lnTo>
                  <a:lnTo>
                    <a:pt x="3490727" y="178694"/>
                  </a:lnTo>
                  <a:lnTo>
                    <a:pt x="3448192" y="202904"/>
                  </a:lnTo>
                  <a:lnTo>
                    <a:pt x="3412616" y="241426"/>
                  </a:lnTo>
                  <a:lnTo>
                    <a:pt x="3412616" y="455675"/>
                  </a:lnTo>
                  <a:lnTo>
                    <a:pt x="3412616" y="457073"/>
                  </a:lnTo>
                  <a:lnTo>
                    <a:pt x="3408553" y="462025"/>
                  </a:lnTo>
                  <a:lnTo>
                    <a:pt x="3407155" y="462661"/>
                  </a:lnTo>
                  <a:lnTo>
                    <a:pt x="3405124" y="463169"/>
                  </a:lnTo>
                  <a:lnTo>
                    <a:pt x="3402583" y="463676"/>
                  </a:lnTo>
                  <a:lnTo>
                    <a:pt x="3400043" y="464058"/>
                  </a:lnTo>
                  <a:lnTo>
                    <a:pt x="3396868" y="464312"/>
                  </a:lnTo>
                  <a:lnTo>
                    <a:pt x="3392804" y="464312"/>
                  </a:lnTo>
                  <a:lnTo>
                    <a:pt x="3389121" y="464312"/>
                  </a:lnTo>
                  <a:lnTo>
                    <a:pt x="3377311" y="462025"/>
                  </a:lnTo>
                  <a:lnTo>
                    <a:pt x="3375787" y="461390"/>
                  </a:lnTo>
                  <a:lnTo>
                    <a:pt x="3374770" y="460501"/>
                  </a:lnTo>
                  <a:lnTo>
                    <a:pt x="3374263" y="459359"/>
                  </a:lnTo>
                  <a:lnTo>
                    <a:pt x="3373628" y="458215"/>
                  </a:lnTo>
                  <a:lnTo>
                    <a:pt x="3373374" y="457073"/>
                  </a:lnTo>
                  <a:lnTo>
                    <a:pt x="3373374" y="455675"/>
                  </a:lnTo>
                  <a:lnTo>
                    <a:pt x="3373374" y="156845"/>
                  </a:lnTo>
                  <a:lnTo>
                    <a:pt x="3373374" y="155575"/>
                  </a:lnTo>
                  <a:lnTo>
                    <a:pt x="3373628" y="154305"/>
                  </a:lnTo>
                  <a:lnTo>
                    <a:pt x="3374263" y="153288"/>
                  </a:lnTo>
                  <a:lnTo>
                    <a:pt x="3374770" y="152146"/>
                  </a:lnTo>
                  <a:lnTo>
                    <a:pt x="3375787" y="151257"/>
                  </a:lnTo>
                  <a:lnTo>
                    <a:pt x="3377311" y="150495"/>
                  </a:lnTo>
                  <a:lnTo>
                    <a:pt x="3378835" y="149733"/>
                  </a:lnTo>
                  <a:lnTo>
                    <a:pt x="3380866" y="149098"/>
                  </a:lnTo>
                  <a:lnTo>
                    <a:pt x="3383153" y="148844"/>
                  </a:lnTo>
                  <a:lnTo>
                    <a:pt x="3385439" y="148462"/>
                  </a:lnTo>
                  <a:lnTo>
                    <a:pt x="3388487" y="148336"/>
                  </a:lnTo>
                  <a:lnTo>
                    <a:pt x="3392169" y="148336"/>
                  </a:lnTo>
                  <a:lnTo>
                    <a:pt x="3395979" y="148336"/>
                  </a:lnTo>
                  <a:lnTo>
                    <a:pt x="3399028" y="148462"/>
                  </a:lnTo>
                  <a:lnTo>
                    <a:pt x="3401441" y="148844"/>
                  </a:lnTo>
                  <a:lnTo>
                    <a:pt x="3403854" y="149098"/>
                  </a:lnTo>
                  <a:lnTo>
                    <a:pt x="3405758" y="149733"/>
                  </a:lnTo>
                  <a:lnTo>
                    <a:pt x="3407029" y="150495"/>
                  </a:lnTo>
                  <a:lnTo>
                    <a:pt x="3408426" y="151257"/>
                  </a:lnTo>
                  <a:lnTo>
                    <a:pt x="3409315" y="152146"/>
                  </a:lnTo>
                  <a:lnTo>
                    <a:pt x="3409823" y="153288"/>
                  </a:lnTo>
                  <a:lnTo>
                    <a:pt x="3410457" y="154305"/>
                  </a:lnTo>
                  <a:lnTo>
                    <a:pt x="3410712" y="155575"/>
                  </a:lnTo>
                  <a:lnTo>
                    <a:pt x="3410712" y="156845"/>
                  </a:lnTo>
                  <a:lnTo>
                    <a:pt x="3410712" y="199136"/>
                  </a:lnTo>
                  <a:lnTo>
                    <a:pt x="3447841" y="164988"/>
                  </a:lnTo>
                  <a:lnTo>
                    <a:pt x="3482578" y="147891"/>
                  </a:lnTo>
                  <a:lnTo>
                    <a:pt x="3494022" y="145462"/>
                  </a:lnTo>
                  <a:lnTo>
                    <a:pt x="3505454" y="144652"/>
                  </a:lnTo>
                  <a:close/>
                </a:path>
                <a:path w="4727575" h="582930">
                  <a:moveTo>
                    <a:pt x="3162300" y="144652"/>
                  </a:moveTo>
                  <a:lnTo>
                    <a:pt x="3205412" y="151671"/>
                  </a:lnTo>
                  <a:lnTo>
                    <a:pt x="3238118" y="171703"/>
                  </a:lnTo>
                  <a:lnTo>
                    <a:pt x="3261292" y="202074"/>
                  </a:lnTo>
                  <a:lnTo>
                    <a:pt x="3275329" y="240919"/>
                  </a:lnTo>
                  <a:lnTo>
                    <a:pt x="3281402" y="285924"/>
                  </a:lnTo>
                  <a:lnTo>
                    <a:pt x="3281806" y="301878"/>
                  </a:lnTo>
                  <a:lnTo>
                    <a:pt x="3281283" y="320548"/>
                  </a:lnTo>
                  <a:lnTo>
                    <a:pt x="3273425" y="370839"/>
                  </a:lnTo>
                  <a:lnTo>
                    <a:pt x="3256351" y="411702"/>
                  </a:lnTo>
                  <a:lnTo>
                    <a:pt x="3230356" y="442087"/>
                  </a:lnTo>
                  <a:lnTo>
                    <a:pt x="3195695" y="461351"/>
                  </a:lnTo>
                  <a:lnTo>
                    <a:pt x="3153029" y="467995"/>
                  </a:lnTo>
                  <a:lnTo>
                    <a:pt x="3144266" y="467995"/>
                  </a:lnTo>
                  <a:lnTo>
                    <a:pt x="3105657" y="456438"/>
                  </a:lnTo>
                  <a:lnTo>
                    <a:pt x="3072209" y="431704"/>
                  </a:lnTo>
                  <a:lnTo>
                    <a:pt x="3060191" y="420115"/>
                  </a:lnTo>
                  <a:lnTo>
                    <a:pt x="3060191" y="574294"/>
                  </a:lnTo>
                  <a:lnTo>
                    <a:pt x="3060191" y="575563"/>
                  </a:lnTo>
                  <a:lnTo>
                    <a:pt x="3059938" y="576834"/>
                  </a:lnTo>
                  <a:lnTo>
                    <a:pt x="3044443" y="582802"/>
                  </a:lnTo>
                  <a:lnTo>
                    <a:pt x="3040379" y="582802"/>
                  </a:lnTo>
                  <a:lnTo>
                    <a:pt x="3036696" y="582802"/>
                  </a:lnTo>
                  <a:lnTo>
                    <a:pt x="3021838" y="577850"/>
                  </a:lnTo>
                  <a:lnTo>
                    <a:pt x="3021203" y="576834"/>
                  </a:lnTo>
                  <a:lnTo>
                    <a:pt x="3020949" y="575563"/>
                  </a:lnTo>
                  <a:lnTo>
                    <a:pt x="3020949" y="574294"/>
                  </a:lnTo>
                  <a:lnTo>
                    <a:pt x="3020949" y="156845"/>
                  </a:lnTo>
                  <a:lnTo>
                    <a:pt x="3020949" y="155321"/>
                  </a:lnTo>
                  <a:lnTo>
                    <a:pt x="3021203" y="154050"/>
                  </a:lnTo>
                  <a:lnTo>
                    <a:pt x="3021838" y="152908"/>
                  </a:lnTo>
                  <a:lnTo>
                    <a:pt x="3022345" y="151764"/>
                  </a:lnTo>
                  <a:lnTo>
                    <a:pt x="3030346" y="148844"/>
                  </a:lnTo>
                  <a:lnTo>
                    <a:pt x="3032632" y="148462"/>
                  </a:lnTo>
                  <a:lnTo>
                    <a:pt x="3035427" y="148336"/>
                  </a:lnTo>
                  <a:lnTo>
                    <a:pt x="3038729" y="148336"/>
                  </a:lnTo>
                  <a:lnTo>
                    <a:pt x="3042030" y="148336"/>
                  </a:lnTo>
                  <a:lnTo>
                    <a:pt x="3044825" y="148462"/>
                  </a:lnTo>
                  <a:lnTo>
                    <a:pt x="3046983" y="148844"/>
                  </a:lnTo>
                  <a:lnTo>
                    <a:pt x="3049269" y="149098"/>
                  </a:lnTo>
                  <a:lnTo>
                    <a:pt x="3056890" y="155321"/>
                  </a:lnTo>
                  <a:lnTo>
                    <a:pt x="3056890" y="156845"/>
                  </a:lnTo>
                  <a:lnTo>
                    <a:pt x="3056890" y="200151"/>
                  </a:lnTo>
                  <a:lnTo>
                    <a:pt x="3089592" y="170564"/>
                  </a:lnTo>
                  <a:lnTo>
                    <a:pt x="3127686" y="149812"/>
                  </a:lnTo>
                  <a:lnTo>
                    <a:pt x="3154967" y="144865"/>
                  </a:lnTo>
                  <a:lnTo>
                    <a:pt x="3162300" y="144652"/>
                  </a:lnTo>
                  <a:close/>
                </a:path>
                <a:path w="4727575" h="582930">
                  <a:moveTo>
                    <a:pt x="2271649" y="144652"/>
                  </a:moveTo>
                  <a:lnTo>
                    <a:pt x="2312796" y="152273"/>
                  </a:lnTo>
                  <a:lnTo>
                    <a:pt x="2349206" y="177309"/>
                  </a:lnTo>
                  <a:lnTo>
                    <a:pt x="2368423" y="195580"/>
                  </a:lnTo>
                  <a:lnTo>
                    <a:pt x="2368423" y="156845"/>
                  </a:lnTo>
                  <a:lnTo>
                    <a:pt x="2368423" y="155321"/>
                  </a:lnTo>
                  <a:lnTo>
                    <a:pt x="2368804" y="154050"/>
                  </a:lnTo>
                  <a:lnTo>
                    <a:pt x="2369566" y="152908"/>
                  </a:lnTo>
                  <a:lnTo>
                    <a:pt x="2370328" y="151764"/>
                  </a:lnTo>
                  <a:lnTo>
                    <a:pt x="2378455" y="148844"/>
                  </a:lnTo>
                  <a:lnTo>
                    <a:pt x="2380868" y="148462"/>
                  </a:lnTo>
                  <a:lnTo>
                    <a:pt x="2383790" y="148336"/>
                  </a:lnTo>
                  <a:lnTo>
                    <a:pt x="2387218" y="148336"/>
                  </a:lnTo>
                  <a:lnTo>
                    <a:pt x="2390520" y="148336"/>
                  </a:lnTo>
                  <a:lnTo>
                    <a:pt x="2393315" y="148462"/>
                  </a:lnTo>
                  <a:lnTo>
                    <a:pt x="2395474" y="148844"/>
                  </a:lnTo>
                  <a:lnTo>
                    <a:pt x="2397760" y="149098"/>
                  </a:lnTo>
                  <a:lnTo>
                    <a:pt x="2404744" y="155321"/>
                  </a:lnTo>
                  <a:lnTo>
                    <a:pt x="2404744" y="156845"/>
                  </a:lnTo>
                  <a:lnTo>
                    <a:pt x="2404744" y="574294"/>
                  </a:lnTo>
                  <a:lnTo>
                    <a:pt x="2404744" y="575563"/>
                  </a:lnTo>
                  <a:lnTo>
                    <a:pt x="2404491" y="576834"/>
                  </a:lnTo>
                  <a:lnTo>
                    <a:pt x="2403729" y="577850"/>
                  </a:lnTo>
                  <a:lnTo>
                    <a:pt x="2403093" y="578993"/>
                  </a:lnTo>
                  <a:lnTo>
                    <a:pt x="2388996" y="582802"/>
                  </a:lnTo>
                  <a:lnTo>
                    <a:pt x="2385314" y="582802"/>
                  </a:lnTo>
                  <a:lnTo>
                    <a:pt x="2381250" y="582802"/>
                  </a:lnTo>
                  <a:lnTo>
                    <a:pt x="2365502" y="575563"/>
                  </a:lnTo>
                  <a:lnTo>
                    <a:pt x="2365502" y="574294"/>
                  </a:lnTo>
                  <a:lnTo>
                    <a:pt x="2365502" y="415163"/>
                  </a:lnTo>
                  <a:lnTo>
                    <a:pt x="2331640" y="445063"/>
                  </a:lnTo>
                  <a:lnTo>
                    <a:pt x="2294689" y="463780"/>
                  </a:lnTo>
                  <a:lnTo>
                    <a:pt x="2272283" y="467995"/>
                  </a:lnTo>
                  <a:lnTo>
                    <a:pt x="2263775" y="467995"/>
                  </a:lnTo>
                  <a:lnTo>
                    <a:pt x="2220608" y="460922"/>
                  </a:lnTo>
                  <a:lnTo>
                    <a:pt x="2187955" y="440642"/>
                  </a:lnTo>
                  <a:lnTo>
                    <a:pt x="2164778" y="410170"/>
                  </a:lnTo>
                  <a:lnTo>
                    <a:pt x="2150491" y="371094"/>
                  </a:lnTo>
                  <a:lnTo>
                    <a:pt x="2144293" y="325731"/>
                  </a:lnTo>
                  <a:lnTo>
                    <a:pt x="2143887" y="309752"/>
                  </a:lnTo>
                  <a:lnTo>
                    <a:pt x="2144408" y="291252"/>
                  </a:lnTo>
                  <a:lnTo>
                    <a:pt x="2152141" y="241300"/>
                  </a:lnTo>
                  <a:lnTo>
                    <a:pt x="2168983" y="200544"/>
                  </a:lnTo>
                  <a:lnTo>
                    <a:pt x="2194623" y="170243"/>
                  </a:lnTo>
                  <a:lnTo>
                    <a:pt x="2228911" y="151135"/>
                  </a:lnTo>
                  <a:lnTo>
                    <a:pt x="2256482" y="145369"/>
                  </a:lnTo>
                  <a:lnTo>
                    <a:pt x="2271649" y="144652"/>
                  </a:lnTo>
                  <a:close/>
                </a:path>
                <a:path w="4727575" h="582930">
                  <a:moveTo>
                    <a:pt x="947801" y="144652"/>
                  </a:moveTo>
                  <a:lnTo>
                    <a:pt x="992681" y="151028"/>
                  </a:lnTo>
                  <a:lnTo>
                    <a:pt x="1026906" y="169052"/>
                  </a:lnTo>
                  <a:lnTo>
                    <a:pt x="1057655" y="206628"/>
                  </a:lnTo>
                  <a:lnTo>
                    <a:pt x="1069893" y="242917"/>
                  </a:lnTo>
                  <a:lnTo>
                    <a:pt x="1073911" y="283083"/>
                  </a:lnTo>
                  <a:lnTo>
                    <a:pt x="1073911" y="290957"/>
                  </a:lnTo>
                  <a:lnTo>
                    <a:pt x="1073911" y="298831"/>
                  </a:lnTo>
                  <a:lnTo>
                    <a:pt x="1071753" y="304292"/>
                  </a:lnTo>
                  <a:lnTo>
                    <a:pt x="1067689" y="307339"/>
                  </a:lnTo>
                  <a:lnTo>
                    <a:pt x="1063498" y="310261"/>
                  </a:lnTo>
                  <a:lnTo>
                    <a:pt x="1059434" y="311785"/>
                  </a:lnTo>
                  <a:lnTo>
                    <a:pt x="1055370" y="311785"/>
                  </a:lnTo>
                  <a:lnTo>
                    <a:pt x="851661" y="311785"/>
                  </a:lnTo>
                  <a:lnTo>
                    <a:pt x="854715" y="350379"/>
                  </a:lnTo>
                  <a:lnTo>
                    <a:pt x="869320" y="392025"/>
                  </a:lnTo>
                  <a:lnTo>
                    <a:pt x="898195" y="420308"/>
                  </a:lnTo>
                  <a:lnTo>
                    <a:pt x="943229" y="433052"/>
                  </a:lnTo>
                  <a:lnTo>
                    <a:pt x="957326" y="433577"/>
                  </a:lnTo>
                  <a:lnTo>
                    <a:pt x="967446" y="433361"/>
                  </a:lnTo>
                  <a:lnTo>
                    <a:pt x="1010094" y="426148"/>
                  </a:lnTo>
                  <a:lnTo>
                    <a:pt x="1048258" y="411352"/>
                  </a:lnTo>
                  <a:lnTo>
                    <a:pt x="1051941" y="410210"/>
                  </a:lnTo>
                  <a:lnTo>
                    <a:pt x="1054099" y="410210"/>
                  </a:lnTo>
                  <a:lnTo>
                    <a:pt x="1055370" y="410210"/>
                  </a:lnTo>
                  <a:lnTo>
                    <a:pt x="1056640" y="410463"/>
                  </a:lnTo>
                  <a:lnTo>
                    <a:pt x="1057783" y="411099"/>
                  </a:lnTo>
                  <a:lnTo>
                    <a:pt x="1058798" y="411861"/>
                  </a:lnTo>
                  <a:lnTo>
                    <a:pt x="1059688" y="412876"/>
                  </a:lnTo>
                  <a:lnTo>
                    <a:pt x="1060323" y="414274"/>
                  </a:lnTo>
                  <a:lnTo>
                    <a:pt x="1061085" y="415671"/>
                  </a:lnTo>
                  <a:lnTo>
                    <a:pt x="1061466" y="417575"/>
                  </a:lnTo>
                  <a:lnTo>
                    <a:pt x="1061847" y="419735"/>
                  </a:lnTo>
                  <a:lnTo>
                    <a:pt x="1062228" y="421894"/>
                  </a:lnTo>
                  <a:lnTo>
                    <a:pt x="1062355" y="424688"/>
                  </a:lnTo>
                  <a:lnTo>
                    <a:pt x="1062355" y="427989"/>
                  </a:lnTo>
                  <a:lnTo>
                    <a:pt x="1062355" y="429513"/>
                  </a:lnTo>
                  <a:lnTo>
                    <a:pt x="1062228" y="431038"/>
                  </a:lnTo>
                  <a:lnTo>
                    <a:pt x="1061973" y="432435"/>
                  </a:lnTo>
                  <a:lnTo>
                    <a:pt x="1061847" y="433832"/>
                  </a:lnTo>
                  <a:lnTo>
                    <a:pt x="1061466" y="435228"/>
                  </a:lnTo>
                  <a:lnTo>
                    <a:pt x="1061211" y="436372"/>
                  </a:lnTo>
                  <a:lnTo>
                    <a:pt x="1060830" y="437642"/>
                  </a:lnTo>
                  <a:lnTo>
                    <a:pt x="1024382" y="457200"/>
                  </a:lnTo>
                  <a:lnTo>
                    <a:pt x="982811" y="466119"/>
                  </a:lnTo>
                  <a:lnTo>
                    <a:pt x="952754" y="467995"/>
                  </a:lnTo>
                  <a:lnTo>
                    <a:pt x="935898" y="467332"/>
                  </a:lnTo>
                  <a:lnTo>
                    <a:pt x="891285" y="457581"/>
                  </a:lnTo>
                  <a:lnTo>
                    <a:pt x="855995" y="436399"/>
                  </a:lnTo>
                  <a:lnTo>
                    <a:pt x="830405" y="404066"/>
                  </a:lnTo>
                  <a:lnTo>
                    <a:pt x="814675" y="360856"/>
                  </a:lnTo>
                  <a:lnTo>
                    <a:pt x="809371" y="306832"/>
                  </a:lnTo>
                  <a:lnTo>
                    <a:pt x="809988" y="288301"/>
                  </a:lnTo>
                  <a:lnTo>
                    <a:pt x="819149" y="238760"/>
                  </a:lnTo>
                  <a:lnTo>
                    <a:pt x="838491" y="198808"/>
                  </a:lnTo>
                  <a:lnTo>
                    <a:pt x="867076" y="169227"/>
                  </a:lnTo>
                  <a:lnTo>
                    <a:pt x="903920" y="150868"/>
                  </a:lnTo>
                  <a:lnTo>
                    <a:pt x="932443" y="145343"/>
                  </a:lnTo>
                  <a:lnTo>
                    <a:pt x="947801" y="144652"/>
                  </a:lnTo>
                  <a:close/>
                </a:path>
                <a:path w="4727575" h="582930">
                  <a:moveTo>
                    <a:pt x="433959" y="144652"/>
                  </a:moveTo>
                  <a:lnTo>
                    <a:pt x="474606" y="148885"/>
                  </a:lnTo>
                  <a:lnTo>
                    <a:pt x="512939" y="166879"/>
                  </a:lnTo>
                  <a:lnTo>
                    <a:pt x="535368" y="197804"/>
                  </a:lnTo>
                  <a:lnTo>
                    <a:pt x="543857" y="241093"/>
                  </a:lnTo>
                  <a:lnTo>
                    <a:pt x="544195" y="253619"/>
                  </a:lnTo>
                  <a:lnTo>
                    <a:pt x="544195" y="455675"/>
                  </a:lnTo>
                  <a:lnTo>
                    <a:pt x="544195" y="457962"/>
                  </a:lnTo>
                  <a:lnTo>
                    <a:pt x="530986" y="464312"/>
                  </a:lnTo>
                  <a:lnTo>
                    <a:pt x="527049" y="464312"/>
                  </a:lnTo>
                  <a:lnTo>
                    <a:pt x="523366" y="464312"/>
                  </a:lnTo>
                  <a:lnTo>
                    <a:pt x="509270" y="457962"/>
                  </a:lnTo>
                  <a:lnTo>
                    <a:pt x="509270" y="455675"/>
                  </a:lnTo>
                  <a:lnTo>
                    <a:pt x="509270" y="422401"/>
                  </a:lnTo>
                  <a:lnTo>
                    <a:pt x="476730" y="449512"/>
                  </a:lnTo>
                  <a:lnTo>
                    <a:pt x="440150" y="464978"/>
                  </a:lnTo>
                  <a:lnTo>
                    <a:pt x="414528" y="467995"/>
                  </a:lnTo>
                  <a:lnTo>
                    <a:pt x="403099" y="467613"/>
                  </a:lnTo>
                  <a:lnTo>
                    <a:pt x="363388" y="458464"/>
                  </a:lnTo>
                  <a:lnTo>
                    <a:pt x="329438" y="431784"/>
                  </a:lnTo>
                  <a:lnTo>
                    <a:pt x="314501" y="390274"/>
                  </a:lnTo>
                  <a:lnTo>
                    <a:pt x="314071" y="380492"/>
                  </a:lnTo>
                  <a:lnTo>
                    <a:pt x="314713" y="368494"/>
                  </a:lnTo>
                  <a:lnTo>
                    <a:pt x="330027" y="328549"/>
                  </a:lnTo>
                  <a:lnTo>
                    <a:pt x="363273" y="301115"/>
                  </a:lnTo>
                  <a:lnTo>
                    <a:pt x="412251" y="285750"/>
                  </a:lnTo>
                  <a:lnTo>
                    <a:pt x="457453" y="282321"/>
                  </a:lnTo>
                  <a:lnTo>
                    <a:pt x="504952" y="282321"/>
                  </a:lnTo>
                  <a:lnTo>
                    <a:pt x="504952" y="256667"/>
                  </a:lnTo>
                  <a:lnTo>
                    <a:pt x="498705" y="215711"/>
                  </a:lnTo>
                  <a:lnTo>
                    <a:pt x="471755" y="186047"/>
                  </a:lnTo>
                  <a:lnTo>
                    <a:pt x="430276" y="178308"/>
                  </a:lnTo>
                  <a:lnTo>
                    <a:pt x="420629" y="178615"/>
                  </a:lnTo>
                  <a:lnTo>
                    <a:pt x="379809" y="188198"/>
                  </a:lnTo>
                  <a:lnTo>
                    <a:pt x="347344" y="204597"/>
                  </a:lnTo>
                  <a:lnTo>
                    <a:pt x="342138" y="207772"/>
                  </a:lnTo>
                  <a:lnTo>
                    <a:pt x="338454" y="209423"/>
                  </a:lnTo>
                  <a:lnTo>
                    <a:pt x="336169" y="209423"/>
                  </a:lnTo>
                  <a:lnTo>
                    <a:pt x="334899" y="209423"/>
                  </a:lnTo>
                  <a:lnTo>
                    <a:pt x="329819" y="206248"/>
                  </a:lnTo>
                  <a:lnTo>
                    <a:pt x="329056" y="205105"/>
                  </a:lnTo>
                  <a:lnTo>
                    <a:pt x="328422" y="203453"/>
                  </a:lnTo>
                  <a:lnTo>
                    <a:pt x="328168" y="201675"/>
                  </a:lnTo>
                  <a:lnTo>
                    <a:pt x="327787" y="199771"/>
                  </a:lnTo>
                  <a:lnTo>
                    <a:pt x="327659" y="197485"/>
                  </a:lnTo>
                  <a:lnTo>
                    <a:pt x="327659" y="194818"/>
                  </a:lnTo>
                  <a:lnTo>
                    <a:pt x="327659" y="190246"/>
                  </a:lnTo>
                  <a:lnTo>
                    <a:pt x="327913" y="186562"/>
                  </a:lnTo>
                  <a:lnTo>
                    <a:pt x="328675" y="183769"/>
                  </a:lnTo>
                  <a:lnTo>
                    <a:pt x="329310" y="181101"/>
                  </a:lnTo>
                  <a:lnTo>
                    <a:pt x="366079" y="157878"/>
                  </a:lnTo>
                  <a:lnTo>
                    <a:pt x="410188" y="146367"/>
                  </a:lnTo>
                  <a:lnTo>
                    <a:pt x="426051" y="144843"/>
                  </a:lnTo>
                  <a:lnTo>
                    <a:pt x="433959" y="144652"/>
                  </a:lnTo>
                  <a:close/>
                </a:path>
                <a:path w="4727575" h="582930">
                  <a:moveTo>
                    <a:pt x="4614799" y="68072"/>
                  </a:moveTo>
                  <a:lnTo>
                    <a:pt x="4618736" y="68072"/>
                  </a:lnTo>
                  <a:lnTo>
                    <a:pt x="4621911" y="68199"/>
                  </a:lnTo>
                  <a:lnTo>
                    <a:pt x="4624451" y="68580"/>
                  </a:lnTo>
                  <a:lnTo>
                    <a:pt x="4626991" y="68834"/>
                  </a:lnTo>
                  <a:lnTo>
                    <a:pt x="4629023" y="69469"/>
                  </a:lnTo>
                  <a:lnTo>
                    <a:pt x="4630420" y="70231"/>
                  </a:lnTo>
                  <a:lnTo>
                    <a:pt x="4631817" y="70993"/>
                  </a:lnTo>
                  <a:lnTo>
                    <a:pt x="4632960" y="71882"/>
                  </a:lnTo>
                  <a:lnTo>
                    <a:pt x="4633595" y="73025"/>
                  </a:lnTo>
                  <a:lnTo>
                    <a:pt x="4634230" y="74168"/>
                  </a:lnTo>
                  <a:lnTo>
                    <a:pt x="4634611" y="75311"/>
                  </a:lnTo>
                  <a:lnTo>
                    <a:pt x="4634611" y="76708"/>
                  </a:lnTo>
                  <a:lnTo>
                    <a:pt x="4634611" y="149987"/>
                  </a:lnTo>
                  <a:lnTo>
                    <a:pt x="4717161" y="149987"/>
                  </a:lnTo>
                  <a:lnTo>
                    <a:pt x="4718685" y="149987"/>
                  </a:lnTo>
                  <a:lnTo>
                    <a:pt x="4720082" y="150240"/>
                  </a:lnTo>
                  <a:lnTo>
                    <a:pt x="4721225" y="151002"/>
                  </a:lnTo>
                  <a:lnTo>
                    <a:pt x="4722495" y="151637"/>
                  </a:lnTo>
                  <a:lnTo>
                    <a:pt x="4723511" y="152653"/>
                  </a:lnTo>
                  <a:lnTo>
                    <a:pt x="4724400" y="154050"/>
                  </a:lnTo>
                  <a:lnTo>
                    <a:pt x="4725289" y="155575"/>
                  </a:lnTo>
                  <a:lnTo>
                    <a:pt x="4725924" y="157225"/>
                  </a:lnTo>
                  <a:lnTo>
                    <a:pt x="4726305" y="159385"/>
                  </a:lnTo>
                  <a:lnTo>
                    <a:pt x="4726813" y="161417"/>
                  </a:lnTo>
                  <a:lnTo>
                    <a:pt x="4727067" y="163957"/>
                  </a:lnTo>
                  <a:lnTo>
                    <a:pt x="4727067" y="166750"/>
                  </a:lnTo>
                  <a:lnTo>
                    <a:pt x="4727067" y="172338"/>
                  </a:lnTo>
                  <a:lnTo>
                    <a:pt x="4726051" y="176402"/>
                  </a:lnTo>
                  <a:lnTo>
                    <a:pt x="4724273" y="179197"/>
                  </a:lnTo>
                  <a:lnTo>
                    <a:pt x="4722368" y="181990"/>
                  </a:lnTo>
                  <a:lnTo>
                    <a:pt x="4719955" y="183261"/>
                  </a:lnTo>
                  <a:lnTo>
                    <a:pt x="4717161" y="183261"/>
                  </a:lnTo>
                  <a:lnTo>
                    <a:pt x="4634611" y="183261"/>
                  </a:lnTo>
                  <a:lnTo>
                    <a:pt x="4634611" y="363982"/>
                  </a:lnTo>
                  <a:lnTo>
                    <a:pt x="4635208" y="379936"/>
                  </a:lnTo>
                  <a:lnTo>
                    <a:pt x="4650140" y="423558"/>
                  </a:lnTo>
                  <a:lnTo>
                    <a:pt x="4679823" y="433577"/>
                  </a:lnTo>
                  <a:lnTo>
                    <a:pt x="4685030" y="433577"/>
                  </a:lnTo>
                  <a:lnTo>
                    <a:pt x="4689856" y="433070"/>
                  </a:lnTo>
                  <a:lnTo>
                    <a:pt x="4694174" y="431926"/>
                  </a:lnTo>
                  <a:lnTo>
                    <a:pt x="4698492" y="430911"/>
                  </a:lnTo>
                  <a:lnTo>
                    <a:pt x="4702302" y="429640"/>
                  </a:lnTo>
                  <a:lnTo>
                    <a:pt x="4705604" y="428371"/>
                  </a:lnTo>
                  <a:lnTo>
                    <a:pt x="4708906" y="426974"/>
                  </a:lnTo>
                  <a:lnTo>
                    <a:pt x="4711700" y="425831"/>
                  </a:lnTo>
                  <a:lnTo>
                    <a:pt x="4713986" y="424688"/>
                  </a:lnTo>
                  <a:lnTo>
                    <a:pt x="4716271" y="423545"/>
                  </a:lnTo>
                  <a:lnTo>
                    <a:pt x="4718304" y="423037"/>
                  </a:lnTo>
                  <a:lnTo>
                    <a:pt x="4720082" y="423037"/>
                  </a:lnTo>
                  <a:lnTo>
                    <a:pt x="4721225" y="423037"/>
                  </a:lnTo>
                  <a:lnTo>
                    <a:pt x="4725162" y="426212"/>
                  </a:lnTo>
                  <a:lnTo>
                    <a:pt x="4725796" y="427355"/>
                  </a:lnTo>
                  <a:lnTo>
                    <a:pt x="4726178" y="428878"/>
                  </a:lnTo>
                  <a:lnTo>
                    <a:pt x="4726558" y="430784"/>
                  </a:lnTo>
                  <a:lnTo>
                    <a:pt x="4726813" y="432688"/>
                  </a:lnTo>
                  <a:lnTo>
                    <a:pt x="4727067" y="434975"/>
                  </a:lnTo>
                  <a:lnTo>
                    <a:pt x="4727067" y="437896"/>
                  </a:lnTo>
                  <a:lnTo>
                    <a:pt x="4727067" y="442468"/>
                  </a:lnTo>
                  <a:lnTo>
                    <a:pt x="4726686" y="446277"/>
                  </a:lnTo>
                  <a:lnTo>
                    <a:pt x="4725924" y="449072"/>
                  </a:lnTo>
                  <a:lnTo>
                    <a:pt x="4725162" y="451993"/>
                  </a:lnTo>
                  <a:lnTo>
                    <a:pt x="4715002" y="460501"/>
                  </a:lnTo>
                  <a:lnTo>
                    <a:pt x="4711827" y="461899"/>
                  </a:lnTo>
                  <a:lnTo>
                    <a:pt x="4708144" y="463169"/>
                  </a:lnTo>
                  <a:lnTo>
                    <a:pt x="4703953" y="464185"/>
                  </a:lnTo>
                  <a:lnTo>
                    <a:pt x="4699762" y="465200"/>
                  </a:lnTo>
                  <a:lnTo>
                    <a:pt x="4695317" y="465963"/>
                  </a:lnTo>
                  <a:lnTo>
                    <a:pt x="4690745" y="466471"/>
                  </a:lnTo>
                  <a:lnTo>
                    <a:pt x="4686045" y="466978"/>
                  </a:lnTo>
                  <a:lnTo>
                    <a:pt x="4681601" y="467233"/>
                  </a:lnTo>
                  <a:lnTo>
                    <a:pt x="4677156" y="467233"/>
                  </a:lnTo>
                  <a:lnTo>
                    <a:pt x="4632110" y="457983"/>
                  </a:lnTo>
                  <a:lnTo>
                    <a:pt x="4605528" y="429672"/>
                  </a:lnTo>
                  <a:lnTo>
                    <a:pt x="4596368" y="392636"/>
                  </a:lnTo>
                  <a:lnTo>
                    <a:pt x="4595241" y="369188"/>
                  </a:lnTo>
                  <a:lnTo>
                    <a:pt x="4595241" y="183261"/>
                  </a:lnTo>
                  <a:lnTo>
                    <a:pt x="4550664" y="183261"/>
                  </a:lnTo>
                  <a:lnTo>
                    <a:pt x="4547616" y="183261"/>
                  </a:lnTo>
                  <a:lnTo>
                    <a:pt x="4545203" y="181990"/>
                  </a:lnTo>
                  <a:lnTo>
                    <a:pt x="4543425" y="179197"/>
                  </a:lnTo>
                  <a:lnTo>
                    <a:pt x="4541646" y="176402"/>
                  </a:lnTo>
                  <a:lnTo>
                    <a:pt x="4540758" y="172338"/>
                  </a:lnTo>
                  <a:lnTo>
                    <a:pt x="4540758" y="166750"/>
                  </a:lnTo>
                  <a:lnTo>
                    <a:pt x="4540758" y="163957"/>
                  </a:lnTo>
                  <a:lnTo>
                    <a:pt x="4546600" y="151002"/>
                  </a:lnTo>
                  <a:lnTo>
                    <a:pt x="4547743" y="150240"/>
                  </a:lnTo>
                  <a:lnTo>
                    <a:pt x="4549140" y="149987"/>
                  </a:lnTo>
                  <a:lnTo>
                    <a:pt x="4550664" y="149987"/>
                  </a:lnTo>
                  <a:lnTo>
                    <a:pt x="4595241" y="149987"/>
                  </a:lnTo>
                  <a:lnTo>
                    <a:pt x="4595241" y="76708"/>
                  </a:lnTo>
                  <a:lnTo>
                    <a:pt x="4595241" y="75311"/>
                  </a:lnTo>
                  <a:lnTo>
                    <a:pt x="4595495" y="74168"/>
                  </a:lnTo>
                  <a:lnTo>
                    <a:pt x="4596130" y="73025"/>
                  </a:lnTo>
                  <a:lnTo>
                    <a:pt x="4596638" y="71882"/>
                  </a:lnTo>
                  <a:lnTo>
                    <a:pt x="4597654" y="70993"/>
                  </a:lnTo>
                  <a:lnTo>
                    <a:pt x="4599178" y="70231"/>
                  </a:lnTo>
                  <a:lnTo>
                    <a:pt x="4600829" y="69469"/>
                  </a:lnTo>
                  <a:lnTo>
                    <a:pt x="4602861" y="68834"/>
                  </a:lnTo>
                  <a:lnTo>
                    <a:pt x="4605401" y="68580"/>
                  </a:lnTo>
                  <a:lnTo>
                    <a:pt x="4607814" y="68199"/>
                  </a:lnTo>
                  <a:lnTo>
                    <a:pt x="4610989" y="68072"/>
                  </a:lnTo>
                  <a:lnTo>
                    <a:pt x="4614799" y="68072"/>
                  </a:lnTo>
                  <a:close/>
                </a:path>
                <a:path w="4727575" h="582930">
                  <a:moveTo>
                    <a:pt x="1195323" y="68072"/>
                  </a:moveTo>
                  <a:lnTo>
                    <a:pt x="1199261" y="68072"/>
                  </a:lnTo>
                  <a:lnTo>
                    <a:pt x="1202436" y="68199"/>
                  </a:lnTo>
                  <a:lnTo>
                    <a:pt x="1204976" y="68580"/>
                  </a:lnTo>
                  <a:lnTo>
                    <a:pt x="1207516" y="68834"/>
                  </a:lnTo>
                  <a:lnTo>
                    <a:pt x="1215136" y="75311"/>
                  </a:lnTo>
                  <a:lnTo>
                    <a:pt x="1215136" y="76708"/>
                  </a:lnTo>
                  <a:lnTo>
                    <a:pt x="1215136" y="149987"/>
                  </a:lnTo>
                  <a:lnTo>
                    <a:pt x="1297686" y="149987"/>
                  </a:lnTo>
                  <a:lnTo>
                    <a:pt x="1299210" y="149987"/>
                  </a:lnTo>
                  <a:lnTo>
                    <a:pt x="1300607" y="150240"/>
                  </a:lnTo>
                  <a:lnTo>
                    <a:pt x="1301749" y="151002"/>
                  </a:lnTo>
                  <a:lnTo>
                    <a:pt x="1303020" y="151637"/>
                  </a:lnTo>
                  <a:lnTo>
                    <a:pt x="1304036" y="152653"/>
                  </a:lnTo>
                  <a:lnTo>
                    <a:pt x="1304924" y="154050"/>
                  </a:lnTo>
                  <a:lnTo>
                    <a:pt x="1305814" y="155575"/>
                  </a:lnTo>
                  <a:lnTo>
                    <a:pt x="1306448" y="157225"/>
                  </a:lnTo>
                  <a:lnTo>
                    <a:pt x="1306830" y="159385"/>
                  </a:lnTo>
                  <a:lnTo>
                    <a:pt x="1307338" y="161417"/>
                  </a:lnTo>
                  <a:lnTo>
                    <a:pt x="1307592" y="163957"/>
                  </a:lnTo>
                  <a:lnTo>
                    <a:pt x="1307592" y="166750"/>
                  </a:lnTo>
                  <a:lnTo>
                    <a:pt x="1307592" y="172338"/>
                  </a:lnTo>
                  <a:lnTo>
                    <a:pt x="1306576" y="176402"/>
                  </a:lnTo>
                  <a:lnTo>
                    <a:pt x="1304798" y="179197"/>
                  </a:lnTo>
                  <a:lnTo>
                    <a:pt x="1302892" y="181990"/>
                  </a:lnTo>
                  <a:lnTo>
                    <a:pt x="1300480" y="183261"/>
                  </a:lnTo>
                  <a:lnTo>
                    <a:pt x="1297686" y="183261"/>
                  </a:lnTo>
                  <a:lnTo>
                    <a:pt x="1215136" y="183261"/>
                  </a:lnTo>
                  <a:lnTo>
                    <a:pt x="1215136" y="363982"/>
                  </a:lnTo>
                  <a:lnTo>
                    <a:pt x="1215733" y="379936"/>
                  </a:lnTo>
                  <a:lnTo>
                    <a:pt x="1230665" y="423558"/>
                  </a:lnTo>
                  <a:lnTo>
                    <a:pt x="1260348" y="433577"/>
                  </a:lnTo>
                  <a:lnTo>
                    <a:pt x="1265555" y="433577"/>
                  </a:lnTo>
                  <a:lnTo>
                    <a:pt x="1270380" y="433070"/>
                  </a:lnTo>
                  <a:lnTo>
                    <a:pt x="1274698" y="431926"/>
                  </a:lnTo>
                  <a:lnTo>
                    <a:pt x="1279017" y="430911"/>
                  </a:lnTo>
                  <a:lnTo>
                    <a:pt x="1282827" y="429640"/>
                  </a:lnTo>
                  <a:lnTo>
                    <a:pt x="1286129" y="428371"/>
                  </a:lnTo>
                  <a:lnTo>
                    <a:pt x="1289430" y="426974"/>
                  </a:lnTo>
                  <a:lnTo>
                    <a:pt x="1292224" y="425831"/>
                  </a:lnTo>
                  <a:lnTo>
                    <a:pt x="1294511" y="424688"/>
                  </a:lnTo>
                  <a:lnTo>
                    <a:pt x="1296797" y="423545"/>
                  </a:lnTo>
                  <a:lnTo>
                    <a:pt x="1298829" y="423037"/>
                  </a:lnTo>
                  <a:lnTo>
                    <a:pt x="1300607" y="423037"/>
                  </a:lnTo>
                  <a:lnTo>
                    <a:pt x="1301749" y="423037"/>
                  </a:lnTo>
                  <a:lnTo>
                    <a:pt x="1305686" y="426212"/>
                  </a:lnTo>
                  <a:lnTo>
                    <a:pt x="1306322" y="427355"/>
                  </a:lnTo>
                  <a:lnTo>
                    <a:pt x="1306703" y="428878"/>
                  </a:lnTo>
                  <a:lnTo>
                    <a:pt x="1307084" y="430784"/>
                  </a:lnTo>
                  <a:lnTo>
                    <a:pt x="1307338" y="432688"/>
                  </a:lnTo>
                  <a:lnTo>
                    <a:pt x="1307592" y="434975"/>
                  </a:lnTo>
                  <a:lnTo>
                    <a:pt x="1307592" y="437896"/>
                  </a:lnTo>
                  <a:lnTo>
                    <a:pt x="1307592" y="442468"/>
                  </a:lnTo>
                  <a:lnTo>
                    <a:pt x="1307211" y="446277"/>
                  </a:lnTo>
                  <a:lnTo>
                    <a:pt x="1306448" y="449072"/>
                  </a:lnTo>
                  <a:lnTo>
                    <a:pt x="1305686" y="451993"/>
                  </a:lnTo>
                  <a:lnTo>
                    <a:pt x="1295527" y="460501"/>
                  </a:lnTo>
                  <a:lnTo>
                    <a:pt x="1292352" y="461899"/>
                  </a:lnTo>
                  <a:lnTo>
                    <a:pt x="1262126" y="467233"/>
                  </a:lnTo>
                  <a:lnTo>
                    <a:pt x="1257680" y="467233"/>
                  </a:lnTo>
                  <a:lnTo>
                    <a:pt x="1212635" y="457983"/>
                  </a:lnTo>
                  <a:lnTo>
                    <a:pt x="1186053" y="429672"/>
                  </a:lnTo>
                  <a:lnTo>
                    <a:pt x="1176893" y="392636"/>
                  </a:lnTo>
                  <a:lnTo>
                    <a:pt x="1175766" y="369188"/>
                  </a:lnTo>
                  <a:lnTo>
                    <a:pt x="1175766" y="183261"/>
                  </a:lnTo>
                  <a:lnTo>
                    <a:pt x="1131189" y="183261"/>
                  </a:lnTo>
                  <a:lnTo>
                    <a:pt x="1128141" y="183261"/>
                  </a:lnTo>
                  <a:lnTo>
                    <a:pt x="1125728" y="181990"/>
                  </a:lnTo>
                  <a:lnTo>
                    <a:pt x="1123949" y="179197"/>
                  </a:lnTo>
                  <a:lnTo>
                    <a:pt x="1122172" y="176402"/>
                  </a:lnTo>
                  <a:lnTo>
                    <a:pt x="1121283" y="172338"/>
                  </a:lnTo>
                  <a:lnTo>
                    <a:pt x="1121283" y="166750"/>
                  </a:lnTo>
                  <a:lnTo>
                    <a:pt x="1121283" y="163957"/>
                  </a:lnTo>
                  <a:lnTo>
                    <a:pt x="1127124" y="151002"/>
                  </a:lnTo>
                  <a:lnTo>
                    <a:pt x="1128267" y="150240"/>
                  </a:lnTo>
                  <a:lnTo>
                    <a:pt x="1129665" y="149987"/>
                  </a:lnTo>
                  <a:lnTo>
                    <a:pt x="1131189" y="149987"/>
                  </a:lnTo>
                  <a:lnTo>
                    <a:pt x="1175766" y="149987"/>
                  </a:lnTo>
                  <a:lnTo>
                    <a:pt x="1175766" y="76708"/>
                  </a:lnTo>
                  <a:lnTo>
                    <a:pt x="1175766" y="75311"/>
                  </a:lnTo>
                  <a:lnTo>
                    <a:pt x="1176020" y="74168"/>
                  </a:lnTo>
                  <a:lnTo>
                    <a:pt x="1176655" y="73025"/>
                  </a:lnTo>
                  <a:lnTo>
                    <a:pt x="1177163" y="71882"/>
                  </a:lnTo>
                  <a:lnTo>
                    <a:pt x="1178179" y="70993"/>
                  </a:lnTo>
                  <a:lnTo>
                    <a:pt x="1179703" y="70231"/>
                  </a:lnTo>
                  <a:lnTo>
                    <a:pt x="1181354" y="69469"/>
                  </a:lnTo>
                  <a:lnTo>
                    <a:pt x="1183386" y="68834"/>
                  </a:lnTo>
                  <a:lnTo>
                    <a:pt x="1185926" y="68580"/>
                  </a:lnTo>
                  <a:lnTo>
                    <a:pt x="1188339" y="68199"/>
                  </a:lnTo>
                  <a:lnTo>
                    <a:pt x="1191514" y="68072"/>
                  </a:lnTo>
                  <a:lnTo>
                    <a:pt x="1195323" y="68072"/>
                  </a:lnTo>
                  <a:close/>
                </a:path>
                <a:path w="4727575" h="582930">
                  <a:moveTo>
                    <a:pt x="1865629" y="35051"/>
                  </a:moveTo>
                  <a:lnTo>
                    <a:pt x="2062733" y="35051"/>
                  </a:lnTo>
                  <a:lnTo>
                    <a:pt x="2064257" y="35051"/>
                  </a:lnTo>
                  <a:lnTo>
                    <a:pt x="2065781" y="35433"/>
                  </a:lnTo>
                  <a:lnTo>
                    <a:pt x="2067052" y="36195"/>
                  </a:lnTo>
                  <a:lnTo>
                    <a:pt x="2068321" y="36957"/>
                  </a:lnTo>
                  <a:lnTo>
                    <a:pt x="2069464" y="38100"/>
                  </a:lnTo>
                  <a:lnTo>
                    <a:pt x="2070353" y="39624"/>
                  </a:lnTo>
                  <a:lnTo>
                    <a:pt x="2071242" y="41148"/>
                  </a:lnTo>
                  <a:lnTo>
                    <a:pt x="2071877" y="43180"/>
                  </a:lnTo>
                  <a:lnTo>
                    <a:pt x="2072386" y="45465"/>
                  </a:lnTo>
                  <a:lnTo>
                    <a:pt x="2072766" y="47751"/>
                  </a:lnTo>
                  <a:lnTo>
                    <a:pt x="2073020" y="50419"/>
                  </a:lnTo>
                  <a:lnTo>
                    <a:pt x="2073020" y="53594"/>
                  </a:lnTo>
                  <a:lnTo>
                    <a:pt x="2073020" y="56387"/>
                  </a:lnTo>
                  <a:lnTo>
                    <a:pt x="2070353" y="66548"/>
                  </a:lnTo>
                  <a:lnTo>
                    <a:pt x="2069464" y="67945"/>
                  </a:lnTo>
                  <a:lnTo>
                    <a:pt x="2068321" y="69087"/>
                  </a:lnTo>
                  <a:lnTo>
                    <a:pt x="2067052" y="69850"/>
                  </a:lnTo>
                  <a:lnTo>
                    <a:pt x="2065781" y="70612"/>
                  </a:lnTo>
                  <a:lnTo>
                    <a:pt x="2064257" y="70993"/>
                  </a:lnTo>
                  <a:lnTo>
                    <a:pt x="2062733" y="70993"/>
                  </a:lnTo>
                  <a:lnTo>
                    <a:pt x="1887347" y="70993"/>
                  </a:lnTo>
                  <a:lnTo>
                    <a:pt x="1887347" y="221234"/>
                  </a:lnTo>
                  <a:lnTo>
                    <a:pt x="2038603" y="221234"/>
                  </a:lnTo>
                  <a:lnTo>
                    <a:pt x="2040381" y="221234"/>
                  </a:lnTo>
                  <a:lnTo>
                    <a:pt x="2048510" y="231394"/>
                  </a:lnTo>
                  <a:lnTo>
                    <a:pt x="2049017" y="233680"/>
                  </a:lnTo>
                  <a:lnTo>
                    <a:pt x="2049144" y="236347"/>
                  </a:lnTo>
                  <a:lnTo>
                    <a:pt x="2049144" y="239395"/>
                  </a:lnTo>
                  <a:lnTo>
                    <a:pt x="2049144" y="242315"/>
                  </a:lnTo>
                  <a:lnTo>
                    <a:pt x="2049017" y="244728"/>
                  </a:lnTo>
                  <a:lnTo>
                    <a:pt x="2048510" y="246887"/>
                  </a:lnTo>
                  <a:lnTo>
                    <a:pt x="2048128" y="248920"/>
                  </a:lnTo>
                  <a:lnTo>
                    <a:pt x="2047493" y="250698"/>
                  </a:lnTo>
                  <a:lnTo>
                    <a:pt x="2046604" y="251968"/>
                  </a:lnTo>
                  <a:lnTo>
                    <a:pt x="2045715" y="253364"/>
                  </a:lnTo>
                  <a:lnTo>
                    <a:pt x="2044573" y="254253"/>
                  </a:lnTo>
                  <a:lnTo>
                    <a:pt x="2043302" y="255015"/>
                  </a:lnTo>
                  <a:lnTo>
                    <a:pt x="2041905" y="255650"/>
                  </a:lnTo>
                  <a:lnTo>
                    <a:pt x="2040381" y="255905"/>
                  </a:lnTo>
                  <a:lnTo>
                    <a:pt x="2038603" y="255905"/>
                  </a:lnTo>
                  <a:lnTo>
                    <a:pt x="1887347" y="255905"/>
                  </a:lnTo>
                  <a:lnTo>
                    <a:pt x="1887347" y="426338"/>
                  </a:lnTo>
                  <a:lnTo>
                    <a:pt x="2065781" y="426338"/>
                  </a:lnTo>
                  <a:lnTo>
                    <a:pt x="2067305" y="426338"/>
                  </a:lnTo>
                  <a:lnTo>
                    <a:pt x="2068702" y="426720"/>
                  </a:lnTo>
                  <a:lnTo>
                    <a:pt x="2069973" y="427482"/>
                  </a:lnTo>
                  <a:lnTo>
                    <a:pt x="2071369" y="428244"/>
                  </a:lnTo>
                  <a:lnTo>
                    <a:pt x="2076323" y="441451"/>
                  </a:lnTo>
                  <a:lnTo>
                    <a:pt x="2076323" y="444500"/>
                  </a:lnTo>
                  <a:lnTo>
                    <a:pt x="2076323" y="447421"/>
                  </a:lnTo>
                  <a:lnTo>
                    <a:pt x="2069973" y="461137"/>
                  </a:lnTo>
                  <a:lnTo>
                    <a:pt x="2068702" y="461899"/>
                  </a:lnTo>
                  <a:lnTo>
                    <a:pt x="2067305" y="462280"/>
                  </a:lnTo>
                  <a:lnTo>
                    <a:pt x="2065781" y="462280"/>
                  </a:lnTo>
                  <a:lnTo>
                    <a:pt x="1865629" y="462280"/>
                  </a:lnTo>
                  <a:lnTo>
                    <a:pt x="1861692" y="462280"/>
                  </a:lnTo>
                  <a:lnTo>
                    <a:pt x="1857628" y="460883"/>
                  </a:lnTo>
                  <a:lnTo>
                    <a:pt x="1853438" y="457835"/>
                  </a:lnTo>
                  <a:lnTo>
                    <a:pt x="1849247" y="454913"/>
                  </a:lnTo>
                  <a:lnTo>
                    <a:pt x="1847088" y="449452"/>
                  </a:lnTo>
                  <a:lnTo>
                    <a:pt x="1847088" y="441578"/>
                  </a:lnTo>
                  <a:lnTo>
                    <a:pt x="1847088" y="55880"/>
                  </a:lnTo>
                  <a:lnTo>
                    <a:pt x="1847088" y="47878"/>
                  </a:lnTo>
                  <a:lnTo>
                    <a:pt x="1849247" y="42418"/>
                  </a:lnTo>
                  <a:lnTo>
                    <a:pt x="1853438" y="39497"/>
                  </a:lnTo>
                  <a:lnTo>
                    <a:pt x="1857628" y="36575"/>
                  </a:lnTo>
                  <a:lnTo>
                    <a:pt x="1861692" y="35051"/>
                  </a:lnTo>
                  <a:lnTo>
                    <a:pt x="1865629" y="35051"/>
                  </a:lnTo>
                  <a:close/>
                </a:path>
                <a:path w="4727575" h="582930">
                  <a:moveTo>
                    <a:pt x="2888361" y="29463"/>
                  </a:moveTo>
                  <a:lnTo>
                    <a:pt x="2898013" y="29463"/>
                  </a:lnTo>
                  <a:lnTo>
                    <a:pt x="2904743" y="31242"/>
                  </a:lnTo>
                  <a:lnTo>
                    <a:pt x="2908300" y="34925"/>
                  </a:lnTo>
                  <a:lnTo>
                    <a:pt x="2911982" y="38481"/>
                  </a:lnTo>
                  <a:lnTo>
                    <a:pt x="2913761" y="45593"/>
                  </a:lnTo>
                  <a:lnTo>
                    <a:pt x="2913761" y="56134"/>
                  </a:lnTo>
                  <a:lnTo>
                    <a:pt x="2913761" y="66801"/>
                  </a:lnTo>
                  <a:lnTo>
                    <a:pt x="2911982" y="73913"/>
                  </a:lnTo>
                  <a:lnTo>
                    <a:pt x="2908173" y="77597"/>
                  </a:lnTo>
                  <a:lnTo>
                    <a:pt x="2904490" y="81407"/>
                  </a:lnTo>
                  <a:lnTo>
                    <a:pt x="2897631" y="83312"/>
                  </a:lnTo>
                  <a:lnTo>
                    <a:pt x="2887726" y="83312"/>
                  </a:lnTo>
                  <a:lnTo>
                    <a:pt x="2878074" y="83312"/>
                  </a:lnTo>
                  <a:lnTo>
                    <a:pt x="2871342" y="81407"/>
                  </a:lnTo>
                  <a:lnTo>
                    <a:pt x="2867787" y="77850"/>
                  </a:lnTo>
                  <a:lnTo>
                    <a:pt x="2864104" y="74168"/>
                  </a:lnTo>
                  <a:lnTo>
                    <a:pt x="2862326" y="67056"/>
                  </a:lnTo>
                  <a:lnTo>
                    <a:pt x="2862326" y="56514"/>
                  </a:lnTo>
                  <a:lnTo>
                    <a:pt x="2862326" y="45974"/>
                  </a:lnTo>
                  <a:lnTo>
                    <a:pt x="2864104" y="38735"/>
                  </a:lnTo>
                  <a:lnTo>
                    <a:pt x="2867914" y="35051"/>
                  </a:lnTo>
                  <a:lnTo>
                    <a:pt x="2871596" y="31242"/>
                  </a:lnTo>
                  <a:lnTo>
                    <a:pt x="2878454" y="29463"/>
                  </a:lnTo>
                  <a:lnTo>
                    <a:pt x="2888361" y="29463"/>
                  </a:lnTo>
                  <a:close/>
                </a:path>
                <a:path w="4727575" h="582930">
                  <a:moveTo>
                    <a:pt x="134747" y="29463"/>
                  </a:moveTo>
                  <a:lnTo>
                    <a:pt x="175704" y="35067"/>
                  </a:lnTo>
                  <a:lnTo>
                    <a:pt x="210565" y="48133"/>
                  </a:lnTo>
                  <a:lnTo>
                    <a:pt x="217043" y="51435"/>
                  </a:lnTo>
                  <a:lnTo>
                    <a:pt x="221360" y="54228"/>
                  </a:lnTo>
                  <a:lnTo>
                    <a:pt x="223393" y="56387"/>
                  </a:lnTo>
                  <a:lnTo>
                    <a:pt x="225552" y="58420"/>
                  </a:lnTo>
                  <a:lnTo>
                    <a:pt x="228853" y="64770"/>
                  </a:lnTo>
                  <a:lnTo>
                    <a:pt x="229362" y="66294"/>
                  </a:lnTo>
                  <a:lnTo>
                    <a:pt x="229615" y="68072"/>
                  </a:lnTo>
                  <a:lnTo>
                    <a:pt x="229869" y="70231"/>
                  </a:lnTo>
                  <a:lnTo>
                    <a:pt x="230124" y="72262"/>
                  </a:lnTo>
                  <a:lnTo>
                    <a:pt x="230250" y="74930"/>
                  </a:lnTo>
                  <a:lnTo>
                    <a:pt x="230250" y="77977"/>
                  </a:lnTo>
                  <a:lnTo>
                    <a:pt x="230250" y="80772"/>
                  </a:lnTo>
                  <a:lnTo>
                    <a:pt x="228219" y="91694"/>
                  </a:lnTo>
                  <a:lnTo>
                    <a:pt x="227584" y="93345"/>
                  </a:lnTo>
                  <a:lnTo>
                    <a:pt x="226694" y="94614"/>
                  </a:lnTo>
                  <a:lnTo>
                    <a:pt x="225806" y="95503"/>
                  </a:lnTo>
                  <a:lnTo>
                    <a:pt x="224790" y="96393"/>
                  </a:lnTo>
                  <a:lnTo>
                    <a:pt x="223647" y="96774"/>
                  </a:lnTo>
                  <a:lnTo>
                    <a:pt x="222250" y="96774"/>
                  </a:lnTo>
                  <a:lnTo>
                    <a:pt x="219837" y="96774"/>
                  </a:lnTo>
                  <a:lnTo>
                    <a:pt x="216153" y="95250"/>
                  </a:lnTo>
                  <a:lnTo>
                    <a:pt x="211200" y="91948"/>
                  </a:lnTo>
                  <a:lnTo>
                    <a:pt x="206247" y="88773"/>
                  </a:lnTo>
                  <a:lnTo>
                    <a:pt x="165862" y="70485"/>
                  </a:lnTo>
                  <a:lnTo>
                    <a:pt x="130428" y="65786"/>
                  </a:lnTo>
                  <a:lnTo>
                    <a:pt x="121023" y="66117"/>
                  </a:lnTo>
                  <a:lnTo>
                    <a:pt x="83169" y="77263"/>
                  </a:lnTo>
                  <a:lnTo>
                    <a:pt x="58038" y="106680"/>
                  </a:lnTo>
                  <a:lnTo>
                    <a:pt x="53212" y="132461"/>
                  </a:lnTo>
                  <a:lnTo>
                    <a:pt x="53758" y="142011"/>
                  </a:lnTo>
                  <a:lnTo>
                    <a:pt x="71834" y="179816"/>
                  </a:lnTo>
                  <a:lnTo>
                    <a:pt x="108049" y="206696"/>
                  </a:lnTo>
                  <a:lnTo>
                    <a:pt x="144129" y="224345"/>
                  </a:lnTo>
                  <a:lnTo>
                    <a:pt x="153415" y="228726"/>
                  </a:lnTo>
                  <a:lnTo>
                    <a:pt x="162704" y="233181"/>
                  </a:lnTo>
                  <a:lnTo>
                    <a:pt x="198854" y="252787"/>
                  </a:lnTo>
                  <a:lnTo>
                    <a:pt x="229036" y="278415"/>
                  </a:lnTo>
                  <a:lnTo>
                    <a:pt x="248850" y="312920"/>
                  </a:lnTo>
                  <a:lnTo>
                    <a:pt x="253619" y="346710"/>
                  </a:lnTo>
                  <a:lnTo>
                    <a:pt x="252978" y="360543"/>
                  </a:lnTo>
                  <a:lnTo>
                    <a:pt x="243459" y="397637"/>
                  </a:lnTo>
                  <a:lnTo>
                    <a:pt x="214629" y="435737"/>
                  </a:lnTo>
                  <a:lnTo>
                    <a:pt x="170815" y="459739"/>
                  </a:lnTo>
                  <a:lnTo>
                    <a:pt x="130059" y="467473"/>
                  </a:lnTo>
                  <a:lnTo>
                    <a:pt x="115315" y="467995"/>
                  </a:lnTo>
                  <a:lnTo>
                    <a:pt x="105193" y="467756"/>
                  </a:lnTo>
                  <a:lnTo>
                    <a:pt x="59467" y="459994"/>
                  </a:lnTo>
                  <a:lnTo>
                    <a:pt x="20319" y="444373"/>
                  </a:lnTo>
                  <a:lnTo>
                    <a:pt x="6984" y="435101"/>
                  </a:lnTo>
                  <a:lnTo>
                    <a:pt x="4571" y="432562"/>
                  </a:lnTo>
                  <a:lnTo>
                    <a:pt x="2793" y="429640"/>
                  </a:lnTo>
                  <a:lnTo>
                    <a:pt x="1650" y="426212"/>
                  </a:lnTo>
                  <a:lnTo>
                    <a:pt x="634" y="422783"/>
                  </a:lnTo>
                  <a:lnTo>
                    <a:pt x="0" y="418464"/>
                  </a:lnTo>
                  <a:lnTo>
                    <a:pt x="0" y="413512"/>
                  </a:lnTo>
                  <a:lnTo>
                    <a:pt x="0" y="409701"/>
                  </a:lnTo>
                  <a:lnTo>
                    <a:pt x="253" y="406653"/>
                  </a:lnTo>
                  <a:lnTo>
                    <a:pt x="762" y="404240"/>
                  </a:lnTo>
                  <a:lnTo>
                    <a:pt x="1143" y="401827"/>
                  </a:lnTo>
                  <a:lnTo>
                    <a:pt x="1778" y="399796"/>
                  </a:lnTo>
                  <a:lnTo>
                    <a:pt x="2540" y="398272"/>
                  </a:lnTo>
                  <a:lnTo>
                    <a:pt x="3302" y="396748"/>
                  </a:lnTo>
                  <a:lnTo>
                    <a:pt x="4318" y="395732"/>
                  </a:lnTo>
                  <a:lnTo>
                    <a:pt x="5460" y="395097"/>
                  </a:lnTo>
                  <a:lnTo>
                    <a:pt x="6731" y="394588"/>
                  </a:lnTo>
                  <a:lnTo>
                    <a:pt x="8000" y="394335"/>
                  </a:lnTo>
                  <a:lnTo>
                    <a:pt x="9271" y="394335"/>
                  </a:lnTo>
                  <a:lnTo>
                    <a:pt x="12318" y="394335"/>
                  </a:lnTo>
                  <a:lnTo>
                    <a:pt x="16763" y="396239"/>
                  </a:lnTo>
                  <a:lnTo>
                    <a:pt x="22352" y="400050"/>
                  </a:lnTo>
                  <a:lnTo>
                    <a:pt x="27940" y="403987"/>
                  </a:lnTo>
                  <a:lnTo>
                    <a:pt x="35178" y="408177"/>
                  </a:lnTo>
                  <a:lnTo>
                    <a:pt x="76200" y="425196"/>
                  </a:lnTo>
                  <a:lnTo>
                    <a:pt x="119634" y="430911"/>
                  </a:lnTo>
                  <a:lnTo>
                    <a:pt x="129444" y="430577"/>
                  </a:lnTo>
                  <a:lnTo>
                    <a:pt x="172275" y="418893"/>
                  </a:lnTo>
                  <a:lnTo>
                    <a:pt x="200908" y="391773"/>
                  </a:lnTo>
                  <a:lnTo>
                    <a:pt x="211328" y="350393"/>
                  </a:lnTo>
                  <a:lnTo>
                    <a:pt x="210802" y="340842"/>
                  </a:lnTo>
                  <a:lnTo>
                    <a:pt x="192849" y="303053"/>
                  </a:lnTo>
                  <a:lnTo>
                    <a:pt x="156977" y="276427"/>
                  </a:lnTo>
                  <a:lnTo>
                    <a:pt x="121100" y="258887"/>
                  </a:lnTo>
                  <a:lnTo>
                    <a:pt x="111887" y="254508"/>
                  </a:lnTo>
                  <a:lnTo>
                    <a:pt x="102600" y="250031"/>
                  </a:lnTo>
                  <a:lnTo>
                    <a:pt x="66669" y="230120"/>
                  </a:lnTo>
                  <a:lnTo>
                    <a:pt x="36794" y="204416"/>
                  </a:lnTo>
                  <a:lnTo>
                    <a:pt x="17087" y="169654"/>
                  </a:lnTo>
                  <a:lnTo>
                    <a:pt x="12318" y="135382"/>
                  </a:lnTo>
                  <a:lnTo>
                    <a:pt x="12868" y="123330"/>
                  </a:lnTo>
                  <a:lnTo>
                    <a:pt x="26136" y="81553"/>
                  </a:lnTo>
                  <a:lnTo>
                    <a:pt x="54729" y="51204"/>
                  </a:lnTo>
                  <a:lnTo>
                    <a:pt x="96688" y="33535"/>
                  </a:lnTo>
                  <a:lnTo>
                    <a:pt x="121505" y="29916"/>
                  </a:lnTo>
                  <a:lnTo>
                    <a:pt x="134747" y="29463"/>
                  </a:lnTo>
                  <a:close/>
                </a:path>
                <a:path w="4727575" h="582930">
                  <a:moveTo>
                    <a:pt x="753872" y="0"/>
                  </a:moveTo>
                  <a:lnTo>
                    <a:pt x="761365" y="0"/>
                  </a:lnTo>
                  <a:lnTo>
                    <a:pt x="768604" y="762"/>
                  </a:lnTo>
                  <a:lnTo>
                    <a:pt x="775716" y="2159"/>
                  </a:lnTo>
                  <a:lnTo>
                    <a:pt x="782701" y="3556"/>
                  </a:lnTo>
                  <a:lnTo>
                    <a:pt x="788035" y="5207"/>
                  </a:lnTo>
                  <a:lnTo>
                    <a:pt x="791717" y="6858"/>
                  </a:lnTo>
                  <a:lnTo>
                    <a:pt x="795401" y="8509"/>
                  </a:lnTo>
                  <a:lnTo>
                    <a:pt x="804036" y="26543"/>
                  </a:lnTo>
                  <a:lnTo>
                    <a:pt x="804036" y="29463"/>
                  </a:lnTo>
                  <a:lnTo>
                    <a:pt x="804036" y="32512"/>
                  </a:lnTo>
                  <a:lnTo>
                    <a:pt x="802259" y="41275"/>
                  </a:lnTo>
                  <a:lnTo>
                    <a:pt x="801751" y="42418"/>
                  </a:lnTo>
                  <a:lnTo>
                    <a:pt x="801116" y="43180"/>
                  </a:lnTo>
                  <a:lnTo>
                    <a:pt x="800354" y="43687"/>
                  </a:lnTo>
                  <a:lnTo>
                    <a:pt x="799591" y="44069"/>
                  </a:lnTo>
                  <a:lnTo>
                    <a:pt x="798576" y="44323"/>
                  </a:lnTo>
                  <a:lnTo>
                    <a:pt x="797433" y="44323"/>
                  </a:lnTo>
                  <a:lnTo>
                    <a:pt x="795782" y="44323"/>
                  </a:lnTo>
                  <a:lnTo>
                    <a:pt x="793622" y="43687"/>
                  </a:lnTo>
                  <a:lnTo>
                    <a:pt x="791210" y="42672"/>
                  </a:lnTo>
                  <a:lnTo>
                    <a:pt x="788797" y="41528"/>
                  </a:lnTo>
                  <a:lnTo>
                    <a:pt x="785748" y="40386"/>
                  </a:lnTo>
                  <a:lnTo>
                    <a:pt x="782192" y="38988"/>
                  </a:lnTo>
                  <a:lnTo>
                    <a:pt x="778510" y="37719"/>
                  </a:lnTo>
                  <a:lnTo>
                    <a:pt x="774191" y="36449"/>
                  </a:lnTo>
                  <a:lnTo>
                    <a:pt x="769239" y="35433"/>
                  </a:lnTo>
                  <a:lnTo>
                    <a:pt x="764285" y="34289"/>
                  </a:lnTo>
                  <a:lnTo>
                    <a:pt x="758571" y="33782"/>
                  </a:lnTo>
                  <a:lnTo>
                    <a:pt x="751966" y="33782"/>
                  </a:lnTo>
                  <a:lnTo>
                    <a:pt x="742696" y="33782"/>
                  </a:lnTo>
                  <a:lnTo>
                    <a:pt x="734822" y="35178"/>
                  </a:lnTo>
                  <a:lnTo>
                    <a:pt x="728472" y="38226"/>
                  </a:lnTo>
                  <a:lnTo>
                    <a:pt x="722122" y="41148"/>
                  </a:lnTo>
                  <a:lnTo>
                    <a:pt x="704596" y="77470"/>
                  </a:lnTo>
                  <a:lnTo>
                    <a:pt x="702055" y="114681"/>
                  </a:lnTo>
                  <a:lnTo>
                    <a:pt x="702055" y="149987"/>
                  </a:lnTo>
                  <a:lnTo>
                    <a:pt x="775335" y="149987"/>
                  </a:lnTo>
                  <a:lnTo>
                    <a:pt x="776859" y="149987"/>
                  </a:lnTo>
                  <a:lnTo>
                    <a:pt x="778255" y="150240"/>
                  </a:lnTo>
                  <a:lnTo>
                    <a:pt x="779272" y="151002"/>
                  </a:lnTo>
                  <a:lnTo>
                    <a:pt x="780415" y="151637"/>
                  </a:lnTo>
                  <a:lnTo>
                    <a:pt x="784224" y="159385"/>
                  </a:lnTo>
                  <a:lnTo>
                    <a:pt x="784733" y="161417"/>
                  </a:lnTo>
                  <a:lnTo>
                    <a:pt x="784986" y="163957"/>
                  </a:lnTo>
                  <a:lnTo>
                    <a:pt x="784986" y="166750"/>
                  </a:lnTo>
                  <a:lnTo>
                    <a:pt x="784986" y="172338"/>
                  </a:lnTo>
                  <a:lnTo>
                    <a:pt x="784097" y="176402"/>
                  </a:lnTo>
                  <a:lnTo>
                    <a:pt x="782320" y="179197"/>
                  </a:lnTo>
                  <a:lnTo>
                    <a:pt x="780541" y="181990"/>
                  </a:lnTo>
                  <a:lnTo>
                    <a:pt x="778255" y="183261"/>
                  </a:lnTo>
                  <a:lnTo>
                    <a:pt x="775335" y="183261"/>
                  </a:lnTo>
                  <a:lnTo>
                    <a:pt x="702055" y="183261"/>
                  </a:lnTo>
                  <a:lnTo>
                    <a:pt x="702055" y="455675"/>
                  </a:lnTo>
                  <a:lnTo>
                    <a:pt x="702055" y="457073"/>
                  </a:lnTo>
                  <a:lnTo>
                    <a:pt x="701674" y="458215"/>
                  </a:lnTo>
                  <a:lnTo>
                    <a:pt x="686054" y="464312"/>
                  </a:lnTo>
                  <a:lnTo>
                    <a:pt x="682243" y="464312"/>
                  </a:lnTo>
                  <a:lnTo>
                    <a:pt x="678560" y="464312"/>
                  </a:lnTo>
                  <a:lnTo>
                    <a:pt x="662813" y="457073"/>
                  </a:lnTo>
                  <a:lnTo>
                    <a:pt x="662813" y="455675"/>
                  </a:lnTo>
                  <a:lnTo>
                    <a:pt x="662813" y="183261"/>
                  </a:lnTo>
                  <a:lnTo>
                    <a:pt x="617854" y="183261"/>
                  </a:lnTo>
                  <a:lnTo>
                    <a:pt x="614807" y="183261"/>
                  </a:lnTo>
                  <a:lnTo>
                    <a:pt x="612393" y="181990"/>
                  </a:lnTo>
                  <a:lnTo>
                    <a:pt x="610742" y="179197"/>
                  </a:lnTo>
                  <a:lnTo>
                    <a:pt x="609091" y="176402"/>
                  </a:lnTo>
                  <a:lnTo>
                    <a:pt x="608329" y="172338"/>
                  </a:lnTo>
                  <a:lnTo>
                    <a:pt x="608329" y="166750"/>
                  </a:lnTo>
                  <a:lnTo>
                    <a:pt x="608329" y="163957"/>
                  </a:lnTo>
                  <a:lnTo>
                    <a:pt x="608457" y="161417"/>
                  </a:lnTo>
                  <a:lnTo>
                    <a:pt x="608965" y="159385"/>
                  </a:lnTo>
                  <a:lnTo>
                    <a:pt x="609346" y="157225"/>
                  </a:lnTo>
                  <a:lnTo>
                    <a:pt x="613791" y="151002"/>
                  </a:lnTo>
                  <a:lnTo>
                    <a:pt x="614934" y="150240"/>
                  </a:lnTo>
                  <a:lnTo>
                    <a:pt x="616330" y="149987"/>
                  </a:lnTo>
                  <a:lnTo>
                    <a:pt x="617854" y="149987"/>
                  </a:lnTo>
                  <a:lnTo>
                    <a:pt x="662813" y="149987"/>
                  </a:lnTo>
                  <a:lnTo>
                    <a:pt x="662813" y="115950"/>
                  </a:lnTo>
                  <a:lnTo>
                    <a:pt x="663150" y="100828"/>
                  </a:lnTo>
                  <a:lnTo>
                    <a:pt x="668401" y="62484"/>
                  </a:lnTo>
                  <a:lnTo>
                    <a:pt x="685418" y="26415"/>
                  </a:lnTo>
                  <a:lnTo>
                    <a:pt x="722921" y="3589"/>
                  </a:lnTo>
                  <a:lnTo>
                    <a:pt x="742872" y="402"/>
                  </a:lnTo>
                  <a:lnTo>
                    <a:pt x="753872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1143000" y="2237045"/>
            <a:ext cx="7848600" cy="280162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584200" indent="-571500">
              <a:lnSpc>
                <a:spcPct val="100000"/>
              </a:lnSpc>
              <a:spcBef>
                <a:spcPts val="480"/>
              </a:spcBef>
              <a:buSzPct val="53333"/>
              <a:buFont typeface="Wingdings" panose="05000000000000000000" pitchFamily="2" charset="2"/>
              <a:buChar char="v"/>
              <a:tabLst>
                <a:tab pos="488950" algn="l"/>
              </a:tabLst>
            </a:pPr>
            <a:r>
              <a:rPr sz="3750" dirty="0">
                <a:latin typeface="Calibri"/>
                <a:cs typeface="Calibri"/>
              </a:rPr>
              <a:t>Primary</a:t>
            </a:r>
            <a:r>
              <a:rPr sz="3750" spc="-75" dirty="0">
                <a:latin typeface="Calibri"/>
                <a:cs typeface="Calibri"/>
              </a:rPr>
              <a:t> </a:t>
            </a:r>
            <a:r>
              <a:rPr sz="3750" spc="-20" dirty="0">
                <a:latin typeface="Calibri"/>
                <a:cs typeface="Calibri"/>
              </a:rPr>
              <a:t>containment</a:t>
            </a:r>
            <a:r>
              <a:rPr sz="3750" spc="-195" dirty="0">
                <a:latin typeface="Calibri"/>
                <a:cs typeface="Calibri"/>
              </a:rPr>
              <a:t> </a:t>
            </a:r>
            <a:r>
              <a:rPr sz="3750" spc="-10" dirty="0">
                <a:latin typeface="Calibri"/>
                <a:cs typeface="Calibri"/>
              </a:rPr>
              <a:t>barrier</a:t>
            </a:r>
            <a:endParaRPr sz="3750" dirty="0">
              <a:latin typeface="Calibri"/>
              <a:cs typeface="Calibri"/>
            </a:endParaRPr>
          </a:p>
          <a:p>
            <a:pPr marL="488950" indent="-476250">
              <a:lnSpc>
                <a:spcPts val="4240"/>
              </a:lnSpc>
              <a:spcBef>
                <a:spcPts val="385"/>
              </a:spcBef>
              <a:buSzPct val="53333"/>
              <a:buFont typeface="Arial"/>
              <a:buChar char="▪"/>
              <a:tabLst>
                <a:tab pos="488950" algn="l"/>
              </a:tabLst>
            </a:pPr>
            <a:r>
              <a:rPr sz="3750" spc="-10" dirty="0">
                <a:latin typeface="Calibri"/>
                <a:cs typeface="Calibri"/>
              </a:rPr>
              <a:t>Minimize</a:t>
            </a:r>
            <a:r>
              <a:rPr sz="3750" spc="-50" dirty="0">
                <a:latin typeface="Calibri"/>
                <a:cs typeface="Calibri"/>
              </a:rPr>
              <a:t> </a:t>
            </a:r>
            <a:r>
              <a:rPr sz="3750" spc="-20" dirty="0">
                <a:latin typeface="Calibri"/>
                <a:cs typeface="Calibri"/>
              </a:rPr>
              <a:t>exposure</a:t>
            </a:r>
            <a:r>
              <a:rPr sz="3750" spc="-110" dirty="0">
                <a:latin typeface="Calibri"/>
                <a:cs typeface="Calibri"/>
              </a:rPr>
              <a:t> </a:t>
            </a:r>
            <a:r>
              <a:rPr sz="3750" dirty="0">
                <a:latin typeface="Calibri"/>
                <a:cs typeface="Calibri"/>
              </a:rPr>
              <a:t>to</a:t>
            </a:r>
            <a:r>
              <a:rPr sz="3750" spc="-140" dirty="0">
                <a:latin typeface="Calibri"/>
                <a:cs typeface="Calibri"/>
              </a:rPr>
              <a:t> </a:t>
            </a:r>
            <a:r>
              <a:rPr sz="3750" spc="-10" dirty="0">
                <a:latin typeface="Calibri"/>
                <a:cs typeface="Calibri"/>
              </a:rPr>
              <a:t>hazard</a:t>
            </a:r>
            <a:endParaRPr sz="3750" dirty="0">
              <a:latin typeface="Calibri"/>
              <a:cs typeface="Calibri"/>
            </a:endParaRPr>
          </a:p>
          <a:p>
            <a:pPr marL="1099185" lvl="1" indent="-476250">
              <a:lnSpc>
                <a:spcPts val="4020"/>
              </a:lnSpc>
              <a:buSzPct val="53333"/>
              <a:buFont typeface="Arial"/>
              <a:buChar char="□"/>
              <a:tabLst>
                <a:tab pos="1099185" algn="l"/>
              </a:tabLst>
            </a:pPr>
            <a:r>
              <a:rPr sz="3750" dirty="0">
                <a:latin typeface="Calibri"/>
                <a:cs typeface="Calibri"/>
              </a:rPr>
              <a:t>Engineering</a:t>
            </a:r>
            <a:r>
              <a:rPr sz="3750" spc="-90" dirty="0">
                <a:latin typeface="Calibri"/>
                <a:cs typeface="Calibri"/>
              </a:rPr>
              <a:t> </a:t>
            </a:r>
            <a:r>
              <a:rPr sz="3750" spc="-10" dirty="0">
                <a:latin typeface="Calibri"/>
                <a:cs typeface="Calibri"/>
              </a:rPr>
              <a:t>controls</a:t>
            </a:r>
            <a:r>
              <a:rPr sz="3750" spc="-150" dirty="0">
                <a:latin typeface="Calibri"/>
                <a:cs typeface="Calibri"/>
              </a:rPr>
              <a:t> </a:t>
            </a:r>
            <a:r>
              <a:rPr sz="3750" dirty="0">
                <a:latin typeface="Calibri"/>
                <a:cs typeface="Calibri"/>
              </a:rPr>
              <a:t>/</a:t>
            </a:r>
            <a:r>
              <a:rPr sz="3750" spc="-130" dirty="0">
                <a:latin typeface="Calibri"/>
                <a:cs typeface="Calibri"/>
              </a:rPr>
              <a:t> </a:t>
            </a:r>
            <a:r>
              <a:rPr sz="3750" spc="-10" dirty="0">
                <a:latin typeface="Calibri"/>
                <a:cs typeface="Calibri"/>
              </a:rPr>
              <a:t>equipment</a:t>
            </a:r>
            <a:endParaRPr sz="3750" dirty="0">
              <a:latin typeface="Calibri"/>
              <a:cs typeface="Calibri"/>
            </a:endParaRPr>
          </a:p>
          <a:p>
            <a:pPr marL="1099185" lvl="1" indent="-476250">
              <a:lnSpc>
                <a:spcPts val="4054"/>
              </a:lnSpc>
              <a:buSzPct val="53333"/>
              <a:buFont typeface="Arial"/>
              <a:buChar char="□"/>
              <a:tabLst>
                <a:tab pos="1099185" algn="l"/>
              </a:tabLst>
            </a:pPr>
            <a:r>
              <a:rPr sz="3750" spc="-25" dirty="0">
                <a:latin typeface="Calibri"/>
                <a:cs typeface="Calibri"/>
              </a:rPr>
              <a:t>PPE</a:t>
            </a:r>
            <a:endParaRPr sz="3750" dirty="0">
              <a:latin typeface="Calibri"/>
              <a:cs typeface="Calibri"/>
            </a:endParaRPr>
          </a:p>
          <a:p>
            <a:pPr marL="1099185" lvl="1" indent="-476250">
              <a:lnSpc>
                <a:spcPts val="4275"/>
              </a:lnSpc>
              <a:buSzPct val="53333"/>
              <a:buFont typeface="Arial"/>
              <a:buChar char="□"/>
              <a:tabLst>
                <a:tab pos="1099185" algn="l"/>
              </a:tabLst>
            </a:pPr>
            <a:r>
              <a:rPr sz="3750" dirty="0">
                <a:latin typeface="Calibri"/>
                <a:cs typeface="Calibri"/>
              </a:rPr>
              <a:t>Biological</a:t>
            </a:r>
            <a:r>
              <a:rPr sz="3750" spc="-155" dirty="0">
                <a:latin typeface="Calibri"/>
                <a:cs typeface="Calibri"/>
              </a:rPr>
              <a:t> </a:t>
            </a:r>
            <a:r>
              <a:rPr sz="3750" spc="-10" dirty="0">
                <a:latin typeface="Calibri"/>
                <a:cs typeface="Calibri"/>
              </a:rPr>
              <a:t>safety</a:t>
            </a:r>
            <a:r>
              <a:rPr sz="3750" spc="-200" dirty="0">
                <a:latin typeface="Calibri"/>
                <a:cs typeface="Calibri"/>
              </a:rPr>
              <a:t> </a:t>
            </a:r>
            <a:r>
              <a:rPr sz="3750" spc="-10" dirty="0">
                <a:latin typeface="Calibri"/>
                <a:cs typeface="Calibri"/>
              </a:rPr>
              <a:t>cabinets</a:t>
            </a:r>
            <a:endParaRPr sz="3750" dirty="0">
              <a:latin typeface="Calibri"/>
              <a:cs typeface="Calibri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3664">
              <a:lnSpc>
                <a:spcPts val="1240"/>
              </a:lnSpc>
            </a:pPr>
            <a:fld id="{81D60167-4931-47E6-BA6A-407CBD079E47}" type="slidenum">
              <a:rPr spc="-50" dirty="0"/>
              <a:t>6</a:t>
            </a:fld>
            <a:endParaRPr spc="-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9174" y="544197"/>
            <a:ext cx="5268278" cy="116615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5080" algn="just">
              <a:lnSpc>
                <a:spcPct val="105800"/>
              </a:lnSpc>
              <a:spcBef>
                <a:spcPts val="135"/>
              </a:spcBef>
              <a:tabLst>
                <a:tab pos="860425" algn="l"/>
                <a:tab pos="1433195" algn="l"/>
              </a:tabLst>
            </a:pPr>
            <a:r>
              <a:rPr sz="2400" i="1" dirty="0">
                <a:solidFill>
                  <a:srgbClr val="C00000"/>
                </a:solidFill>
                <a:latin typeface="Arial"/>
                <a:cs typeface="Arial"/>
              </a:rPr>
              <a:t>“</a:t>
            </a:r>
            <a:r>
              <a:rPr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Specialized</a:t>
            </a:r>
            <a:r>
              <a:rPr sz="2400" spc="-15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clothing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equipment</a:t>
            </a:r>
            <a:r>
              <a:rPr sz="2400" spc="-5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worn </a:t>
            </a:r>
            <a:r>
              <a:rPr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sz="2400" spc="2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5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z="2400" spc="-25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employee</a:t>
            </a:r>
            <a:r>
              <a:rPr sz="2400" spc="-4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sz="2400" spc="1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</a:t>
            </a:r>
            <a:r>
              <a:rPr sz="2400" spc="65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against infectious</a:t>
            </a:r>
            <a:r>
              <a:rPr lang="en-US" sz="2400" spc="-1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materials”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80176" y="2133600"/>
            <a:ext cx="4771390" cy="34658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105"/>
              </a:spcBef>
              <a:buSzPct val="73809"/>
              <a:buFont typeface="Wingdings"/>
              <a:buChar char=""/>
              <a:tabLst>
                <a:tab pos="469900" algn="l"/>
              </a:tabLst>
            </a:pP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</a:t>
            </a:r>
            <a:r>
              <a:rPr sz="2100" spc="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</a:t>
            </a:r>
            <a:r>
              <a:rPr sz="21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from</a:t>
            </a:r>
            <a:endParaRPr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9900">
              <a:lnSpc>
                <a:spcPct val="100000"/>
              </a:lnSpc>
              <a:spcBef>
                <a:spcPts val="35"/>
              </a:spcBef>
            </a:pPr>
            <a:r>
              <a:rPr sz="2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(bio)</a:t>
            </a:r>
            <a:r>
              <a:rPr lang="en-US" sz="2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hazards</a:t>
            </a:r>
            <a:endParaRPr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9900" marR="366395" indent="-457834">
              <a:lnSpc>
                <a:spcPct val="101299"/>
              </a:lnSpc>
              <a:spcBef>
                <a:spcPts val="525"/>
              </a:spcBef>
              <a:buSzPct val="73809"/>
              <a:buFont typeface="Wingdings"/>
              <a:buChar char=""/>
              <a:tabLst>
                <a:tab pos="469900" algn="l"/>
                <a:tab pos="1909445" algn="l"/>
              </a:tabLst>
            </a:pP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sz="2100" spc="-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sz="21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removable</a:t>
            </a:r>
            <a:r>
              <a:rPr sz="2100" spc="1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and/or</a:t>
            </a:r>
            <a:r>
              <a:rPr sz="21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disposable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(prevents</a:t>
            </a:r>
            <a:r>
              <a:rPr sz="21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contamination</a:t>
            </a:r>
            <a:r>
              <a:rPr sz="2100" spc="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sz="2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community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and</a:t>
            </a:r>
            <a:r>
              <a:rPr sz="2100" spc="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environment)</a:t>
            </a:r>
            <a:endParaRPr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8630" marR="848360" indent="-456565" algn="just">
              <a:lnSpc>
                <a:spcPct val="101299"/>
              </a:lnSpc>
              <a:spcBef>
                <a:spcPts val="525"/>
              </a:spcBef>
              <a:buSzPct val="73809"/>
              <a:buFont typeface="Wingdings"/>
              <a:buChar char=""/>
              <a:tabLst>
                <a:tab pos="469900" algn="l"/>
              </a:tabLst>
            </a:pP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</a:t>
            </a:r>
            <a:r>
              <a:rPr sz="21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sz="21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worn</a:t>
            </a:r>
            <a:r>
              <a:rPr sz="2100" spc="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</a:t>
            </a:r>
            <a:r>
              <a:rPr sz="2100" spc="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handling 	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hazards</a:t>
            </a:r>
            <a:r>
              <a:rPr sz="2100" spc="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(including</a:t>
            </a:r>
            <a:r>
              <a:rPr sz="2100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infectious 	materials)</a:t>
            </a:r>
            <a:endParaRPr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8630" marR="5080" indent="-456565" algn="just">
              <a:lnSpc>
                <a:spcPct val="101299"/>
              </a:lnSpc>
              <a:spcBef>
                <a:spcPts val="530"/>
              </a:spcBef>
              <a:buSzPct val="73809"/>
              <a:buFont typeface="Wingdings"/>
              <a:buChar char=""/>
              <a:tabLst>
                <a:tab pos="469900" algn="l"/>
              </a:tabLst>
            </a:pP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</a:t>
            </a:r>
            <a:r>
              <a:rPr sz="2100" spc="-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sz="2100" spc="-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removed</a:t>
            </a:r>
            <a:r>
              <a:rPr sz="2100" spc="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before</a:t>
            </a:r>
            <a:r>
              <a:rPr sz="2100" spc="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leaving</a:t>
            </a:r>
            <a:r>
              <a:rPr sz="2100" spc="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	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 </a:t>
            </a:r>
            <a:r>
              <a:rPr sz="21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place</a:t>
            </a:r>
            <a:endParaRPr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81725" y="76123"/>
            <a:ext cx="6010275" cy="3013233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5734113" y="4825"/>
            <a:ext cx="6463030" cy="6858000"/>
            <a:chOff x="5734113" y="4825"/>
            <a:chExt cx="6463030" cy="6858000"/>
          </a:xfrm>
        </p:grpSpPr>
        <p:sp>
          <p:nvSpPr>
            <p:cNvPr id="6" name="object 6"/>
            <p:cNvSpPr/>
            <p:nvPr/>
          </p:nvSpPr>
          <p:spPr>
            <a:xfrm>
              <a:off x="5738876" y="3181032"/>
              <a:ext cx="6453505" cy="9525"/>
            </a:xfrm>
            <a:custGeom>
              <a:avLst/>
              <a:gdLst/>
              <a:ahLst/>
              <a:cxnLst/>
              <a:rect l="l" t="t" r="r" b="b"/>
              <a:pathLst>
                <a:path w="6453505" h="9525">
                  <a:moveTo>
                    <a:pt x="0" y="9525"/>
                  </a:moveTo>
                  <a:lnTo>
                    <a:pt x="6453124" y="9525"/>
                  </a:lnTo>
                  <a:lnTo>
                    <a:pt x="6453124" y="0"/>
                  </a:lnTo>
                  <a:lnTo>
                    <a:pt x="0" y="0"/>
                  </a:lnTo>
                  <a:lnTo>
                    <a:pt x="0" y="95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738876" y="4825"/>
              <a:ext cx="0" cy="3181350"/>
            </a:xfrm>
            <a:custGeom>
              <a:avLst/>
              <a:gdLst/>
              <a:ahLst/>
              <a:cxnLst/>
              <a:rect l="l" t="t" r="r" b="b"/>
              <a:pathLst>
                <a:path h="3181350">
                  <a:moveTo>
                    <a:pt x="0" y="0"/>
                  </a:moveTo>
                  <a:lnTo>
                    <a:pt x="0" y="3180969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81700" y="3228974"/>
              <a:ext cx="6210300" cy="362902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738876" y="3224275"/>
              <a:ext cx="6453505" cy="3634104"/>
            </a:xfrm>
            <a:custGeom>
              <a:avLst/>
              <a:gdLst/>
              <a:ahLst/>
              <a:cxnLst/>
              <a:rect l="l" t="t" r="r" b="b"/>
              <a:pathLst>
                <a:path w="6453505" h="3634104">
                  <a:moveTo>
                    <a:pt x="6453124" y="0"/>
                  </a:moveTo>
                  <a:lnTo>
                    <a:pt x="0" y="0"/>
                  </a:lnTo>
                  <a:lnTo>
                    <a:pt x="0" y="3633721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9082" y="191135"/>
            <a:ext cx="3314065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b="0" dirty="0">
                <a:solidFill>
                  <a:srgbClr val="000000"/>
                </a:solidFill>
                <a:latin typeface="Arial"/>
                <a:cs typeface="Arial"/>
              </a:rPr>
              <a:t>TYPES</a:t>
            </a:r>
            <a:r>
              <a:rPr sz="3600" b="0" spc="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b="0" dirty="0">
                <a:solidFill>
                  <a:srgbClr val="000000"/>
                </a:solidFill>
                <a:latin typeface="Arial"/>
                <a:cs typeface="Arial"/>
              </a:rPr>
              <a:t>OF</a:t>
            </a:r>
            <a:r>
              <a:rPr sz="3600" b="0" spc="-18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b="0" spc="-25" dirty="0">
                <a:solidFill>
                  <a:srgbClr val="000000"/>
                </a:solidFill>
                <a:latin typeface="Arial"/>
                <a:cs typeface="Arial"/>
              </a:rPr>
              <a:t>PPE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0812" y="556264"/>
            <a:ext cx="8115300" cy="6470361"/>
          </a:xfrm>
          <a:prstGeom prst="rect">
            <a:avLst/>
          </a:prstGeom>
        </p:spPr>
        <p:txBody>
          <a:bodyPr vert="horz" wrap="square" lIns="0" tIns="2228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755"/>
              </a:spcBef>
            </a:pPr>
            <a:r>
              <a:rPr sz="2750" b="1" dirty="0">
                <a:solidFill>
                  <a:srgbClr val="00B050"/>
                </a:solidFill>
                <a:latin typeface="Arial"/>
                <a:cs typeface="Arial"/>
              </a:rPr>
              <a:t>Body</a:t>
            </a:r>
            <a:r>
              <a:rPr sz="2750" b="1" spc="125" dirty="0">
                <a:solidFill>
                  <a:srgbClr val="00B050"/>
                </a:solidFill>
                <a:latin typeface="Arial"/>
                <a:cs typeface="Arial"/>
              </a:rPr>
              <a:t> </a:t>
            </a:r>
            <a:r>
              <a:rPr sz="2750" b="1" spc="-10" dirty="0">
                <a:solidFill>
                  <a:srgbClr val="00B050"/>
                </a:solidFill>
                <a:latin typeface="Arial"/>
                <a:cs typeface="Arial"/>
              </a:rPr>
              <a:t>protection</a:t>
            </a:r>
            <a:endParaRPr sz="2750" b="1" dirty="0">
              <a:solidFill>
                <a:srgbClr val="00B050"/>
              </a:solidFill>
              <a:latin typeface="Arial"/>
              <a:cs typeface="Arial"/>
            </a:endParaRPr>
          </a:p>
          <a:p>
            <a:pPr marL="355600">
              <a:lnSpc>
                <a:spcPts val="2925"/>
              </a:lnSpc>
              <a:spcBef>
                <a:spcPts val="1655"/>
              </a:spcBef>
            </a:pPr>
            <a:r>
              <a:rPr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Head</a:t>
            </a:r>
            <a:r>
              <a:rPr sz="2750" b="1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b="1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Protection:</a:t>
            </a:r>
            <a:endParaRPr sz="27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46835" indent="-390525">
              <a:lnSpc>
                <a:spcPts val="2925"/>
              </a:lnSpc>
              <a:buSzPct val="76363"/>
              <a:buFont typeface="Courier New"/>
              <a:buChar char="o"/>
              <a:tabLst>
                <a:tab pos="1346835" algn="l"/>
              </a:tabLst>
            </a:pP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</a:t>
            </a:r>
            <a:r>
              <a:rPr sz="2750" spc="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hair</a:t>
            </a:r>
            <a:r>
              <a:rPr sz="2750" spc="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750" spc="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scalp</a:t>
            </a:r>
            <a:r>
              <a:rPr sz="2750" spc="1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</a:t>
            </a:r>
            <a:r>
              <a:rPr sz="275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contamination</a:t>
            </a:r>
            <a:endParaRPr lang="en-US" sz="2750" spc="-1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46835" indent="-390525">
              <a:lnSpc>
                <a:spcPts val="2925"/>
              </a:lnSpc>
              <a:buSzPct val="76363"/>
              <a:buFont typeface="Courier New"/>
              <a:buChar char="o"/>
              <a:tabLst>
                <a:tab pos="1346835" algn="l"/>
              </a:tabLst>
            </a:pP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Hair </a:t>
            </a:r>
            <a:r>
              <a:rPr sz="2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covers </a:t>
            </a:r>
            <a:endParaRPr lang="en-US" sz="2750" spc="-1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marR="4991735">
              <a:lnSpc>
                <a:spcPts val="2930"/>
              </a:lnSpc>
              <a:spcBef>
                <a:spcPts val="484"/>
              </a:spcBef>
              <a:buSzPct val="76363"/>
              <a:tabLst>
                <a:tab pos="1346200" algn="l"/>
              </a:tabLst>
            </a:pPr>
            <a:r>
              <a:rPr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Foot</a:t>
            </a:r>
            <a:r>
              <a:rPr sz="2750" b="1" spc="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b="1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Protection:</a:t>
            </a:r>
            <a:endParaRPr sz="27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46835" indent="-390525">
              <a:lnSpc>
                <a:spcPts val="2515"/>
              </a:lnSpc>
              <a:buSzPct val="76363"/>
              <a:buFont typeface="Courier New"/>
              <a:buChar char="o"/>
              <a:tabLst>
                <a:tab pos="1346835" algn="l"/>
              </a:tabLst>
            </a:pP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</a:t>
            </a:r>
            <a:r>
              <a:rPr sz="275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entire</a:t>
            </a:r>
            <a:r>
              <a:rPr sz="2750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foot</a:t>
            </a:r>
            <a:endParaRPr sz="2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46835" marR="5080" indent="-391160">
              <a:lnSpc>
                <a:spcPts val="3379"/>
              </a:lnSpc>
              <a:spcBef>
                <a:spcPts val="125"/>
              </a:spcBef>
              <a:buSzPct val="76363"/>
              <a:buFont typeface="Courier New"/>
              <a:buChar char="o"/>
              <a:tabLst>
                <a:tab pos="1346835" algn="l"/>
              </a:tabLst>
            </a:pP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Disposable</a:t>
            </a:r>
            <a:r>
              <a:rPr sz="2750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shoe covers</a:t>
            </a:r>
            <a:r>
              <a:rPr sz="275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(additional</a:t>
            </a:r>
            <a:r>
              <a:rPr sz="2750" spc="1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layer</a:t>
            </a:r>
            <a:r>
              <a:rPr sz="2750" spc="2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sz="2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protection)</a:t>
            </a:r>
            <a:endParaRPr sz="2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46835" indent="-390525">
              <a:lnSpc>
                <a:spcPts val="3254"/>
              </a:lnSpc>
              <a:buSzPct val="76363"/>
              <a:buFont typeface="Courier New"/>
              <a:buChar char="o"/>
              <a:tabLst>
                <a:tab pos="1346835" algn="l"/>
              </a:tabLst>
            </a:pP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Rubber</a:t>
            </a:r>
            <a:r>
              <a:rPr sz="2750" spc="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boots</a:t>
            </a:r>
            <a:endParaRPr sz="2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46835" indent="-390525">
              <a:lnSpc>
                <a:spcPct val="100000"/>
              </a:lnSpc>
              <a:spcBef>
                <a:spcPts val="80"/>
              </a:spcBef>
              <a:buSzPct val="76363"/>
              <a:buFont typeface="Courier New"/>
              <a:buChar char="o"/>
              <a:tabLst>
                <a:tab pos="1346835" algn="l"/>
              </a:tabLst>
            </a:pP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Dedicated</a:t>
            </a:r>
            <a:r>
              <a:rPr sz="2750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  <a:r>
              <a:rPr sz="2750" spc="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shoes</a:t>
            </a:r>
            <a:endParaRPr sz="2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46835" indent="-390525">
              <a:lnSpc>
                <a:spcPts val="3115"/>
              </a:lnSpc>
              <a:spcBef>
                <a:spcPts val="5"/>
              </a:spcBef>
              <a:buSzPct val="76363"/>
              <a:buFont typeface="Courier New"/>
              <a:buChar char="o"/>
              <a:tabLst>
                <a:tab pos="1346835" algn="l"/>
              </a:tabLst>
            </a:pP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Non-slip</a:t>
            </a:r>
            <a:r>
              <a:rPr sz="2750" spc="1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footwear</a:t>
            </a:r>
            <a:endParaRPr sz="2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marR="1302385">
              <a:lnSpc>
                <a:spcPts val="2930"/>
              </a:lnSpc>
              <a:spcBef>
                <a:spcPts val="220"/>
              </a:spcBef>
            </a:pP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</a:t>
            </a:r>
            <a:r>
              <a:rPr sz="2750" spc="1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Body</a:t>
            </a:r>
            <a:r>
              <a:rPr sz="275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</a:t>
            </a:r>
            <a:r>
              <a:rPr sz="2750" spc="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(based</a:t>
            </a:r>
            <a:r>
              <a:rPr sz="2750" spc="2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sz="275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</a:t>
            </a:r>
            <a:r>
              <a:rPr sz="2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assessment):</a:t>
            </a:r>
            <a:endParaRPr sz="2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46835" indent="-390525">
              <a:lnSpc>
                <a:spcPts val="2515"/>
              </a:lnSpc>
              <a:buSzPct val="76363"/>
              <a:buFont typeface="Courier New"/>
              <a:buChar char="o"/>
              <a:tabLst>
                <a:tab pos="1346835" algn="l"/>
              </a:tabLst>
            </a:pP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Disposable</a:t>
            </a:r>
            <a:r>
              <a:rPr sz="2750" spc="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sleeve</a:t>
            </a:r>
            <a:r>
              <a:rPr sz="2750" spc="1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covers</a:t>
            </a:r>
            <a:endParaRPr sz="2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46835" indent="-390525">
              <a:lnSpc>
                <a:spcPct val="100000"/>
              </a:lnSpc>
              <a:spcBef>
                <a:spcPts val="80"/>
              </a:spcBef>
              <a:buSzPct val="76363"/>
              <a:buFont typeface="Courier New"/>
              <a:buChar char="o"/>
              <a:tabLst>
                <a:tab pos="1346835" algn="l"/>
              </a:tabLst>
            </a:pPr>
            <a:r>
              <a:rPr sz="2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Scrubs</a:t>
            </a:r>
            <a:endParaRPr sz="2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01100" y="5448300"/>
            <a:ext cx="2647950" cy="117157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01100" y="2990850"/>
            <a:ext cx="2647950" cy="238125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01100" y="276225"/>
            <a:ext cx="2647950" cy="26479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57141" y="1066481"/>
            <a:ext cx="967105" cy="481965"/>
            <a:chOff x="1057141" y="1066481"/>
            <a:chExt cx="967105" cy="4819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7141" y="1066481"/>
              <a:ext cx="967010" cy="48143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397" y="1080261"/>
              <a:ext cx="915009" cy="42926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49768" y="1111440"/>
              <a:ext cx="172719" cy="19519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06919" y="1111440"/>
              <a:ext cx="172669" cy="19519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071397" y="1080261"/>
              <a:ext cx="915035" cy="429259"/>
            </a:xfrm>
            <a:custGeom>
              <a:avLst/>
              <a:gdLst/>
              <a:ahLst/>
              <a:cxnLst/>
              <a:rect l="l" t="t" r="r" b="b"/>
              <a:pathLst>
                <a:path w="915035" h="429259">
                  <a:moveTo>
                    <a:pt x="704316" y="0"/>
                  </a:moveTo>
                  <a:lnTo>
                    <a:pt x="901420" y="0"/>
                  </a:lnTo>
                  <a:lnTo>
                    <a:pt x="902944" y="0"/>
                  </a:lnTo>
                  <a:lnTo>
                    <a:pt x="904468" y="380"/>
                  </a:lnTo>
                  <a:lnTo>
                    <a:pt x="905738" y="1142"/>
                  </a:lnTo>
                  <a:lnTo>
                    <a:pt x="907008" y="1904"/>
                  </a:lnTo>
                  <a:lnTo>
                    <a:pt x="908151" y="3048"/>
                  </a:lnTo>
                  <a:lnTo>
                    <a:pt x="911707" y="15366"/>
                  </a:lnTo>
                  <a:lnTo>
                    <a:pt x="911707" y="18541"/>
                  </a:lnTo>
                  <a:lnTo>
                    <a:pt x="911707" y="21336"/>
                  </a:lnTo>
                  <a:lnTo>
                    <a:pt x="909040" y="31496"/>
                  </a:lnTo>
                  <a:lnTo>
                    <a:pt x="908151" y="33020"/>
                  </a:lnTo>
                  <a:lnTo>
                    <a:pt x="907008" y="34036"/>
                  </a:lnTo>
                  <a:lnTo>
                    <a:pt x="905738" y="34798"/>
                  </a:lnTo>
                  <a:lnTo>
                    <a:pt x="904468" y="35560"/>
                  </a:lnTo>
                  <a:lnTo>
                    <a:pt x="902944" y="35940"/>
                  </a:lnTo>
                  <a:lnTo>
                    <a:pt x="901420" y="35940"/>
                  </a:lnTo>
                  <a:lnTo>
                    <a:pt x="726033" y="35940"/>
                  </a:lnTo>
                  <a:lnTo>
                    <a:pt x="726033" y="186309"/>
                  </a:lnTo>
                  <a:lnTo>
                    <a:pt x="877290" y="186309"/>
                  </a:lnTo>
                  <a:lnTo>
                    <a:pt x="879068" y="186309"/>
                  </a:lnTo>
                  <a:lnTo>
                    <a:pt x="885291" y="190753"/>
                  </a:lnTo>
                  <a:lnTo>
                    <a:pt x="886180" y="192150"/>
                  </a:lnTo>
                  <a:lnTo>
                    <a:pt x="886815" y="194055"/>
                  </a:lnTo>
                  <a:lnTo>
                    <a:pt x="887196" y="196341"/>
                  </a:lnTo>
                  <a:lnTo>
                    <a:pt x="887704" y="198627"/>
                  </a:lnTo>
                  <a:lnTo>
                    <a:pt x="887831" y="201295"/>
                  </a:lnTo>
                  <a:lnTo>
                    <a:pt x="887831" y="204470"/>
                  </a:lnTo>
                  <a:lnTo>
                    <a:pt x="887831" y="207263"/>
                  </a:lnTo>
                  <a:lnTo>
                    <a:pt x="887704" y="209803"/>
                  </a:lnTo>
                  <a:lnTo>
                    <a:pt x="887196" y="211836"/>
                  </a:lnTo>
                  <a:lnTo>
                    <a:pt x="886815" y="213995"/>
                  </a:lnTo>
                  <a:lnTo>
                    <a:pt x="886180" y="215646"/>
                  </a:lnTo>
                  <a:lnTo>
                    <a:pt x="885291" y="216915"/>
                  </a:lnTo>
                  <a:lnTo>
                    <a:pt x="884402" y="218312"/>
                  </a:lnTo>
                  <a:lnTo>
                    <a:pt x="883259" y="219328"/>
                  </a:lnTo>
                  <a:lnTo>
                    <a:pt x="881989" y="219963"/>
                  </a:lnTo>
                  <a:lnTo>
                    <a:pt x="880592" y="220599"/>
                  </a:lnTo>
                  <a:lnTo>
                    <a:pt x="879068" y="220979"/>
                  </a:lnTo>
                  <a:lnTo>
                    <a:pt x="877290" y="220979"/>
                  </a:lnTo>
                  <a:lnTo>
                    <a:pt x="726033" y="220979"/>
                  </a:lnTo>
                  <a:lnTo>
                    <a:pt x="726033" y="391287"/>
                  </a:lnTo>
                  <a:lnTo>
                    <a:pt x="904468" y="391287"/>
                  </a:lnTo>
                  <a:lnTo>
                    <a:pt x="905992" y="391287"/>
                  </a:lnTo>
                  <a:lnTo>
                    <a:pt x="907389" y="391667"/>
                  </a:lnTo>
                  <a:lnTo>
                    <a:pt x="908659" y="392429"/>
                  </a:lnTo>
                  <a:lnTo>
                    <a:pt x="910056" y="393191"/>
                  </a:lnTo>
                  <a:lnTo>
                    <a:pt x="915009" y="406400"/>
                  </a:lnTo>
                  <a:lnTo>
                    <a:pt x="915009" y="409448"/>
                  </a:lnTo>
                  <a:lnTo>
                    <a:pt x="915009" y="412368"/>
                  </a:lnTo>
                  <a:lnTo>
                    <a:pt x="905992" y="427354"/>
                  </a:lnTo>
                  <a:lnTo>
                    <a:pt x="904468" y="427354"/>
                  </a:lnTo>
                  <a:lnTo>
                    <a:pt x="704316" y="427354"/>
                  </a:lnTo>
                  <a:lnTo>
                    <a:pt x="700379" y="427354"/>
                  </a:lnTo>
                  <a:lnTo>
                    <a:pt x="696315" y="425830"/>
                  </a:lnTo>
                  <a:lnTo>
                    <a:pt x="692124" y="422910"/>
                  </a:lnTo>
                  <a:lnTo>
                    <a:pt x="687933" y="419862"/>
                  </a:lnTo>
                  <a:lnTo>
                    <a:pt x="685774" y="414400"/>
                  </a:lnTo>
                  <a:lnTo>
                    <a:pt x="685774" y="406526"/>
                  </a:lnTo>
                  <a:lnTo>
                    <a:pt x="685774" y="20827"/>
                  </a:lnTo>
                  <a:lnTo>
                    <a:pt x="685774" y="12826"/>
                  </a:lnTo>
                  <a:lnTo>
                    <a:pt x="687933" y="7492"/>
                  </a:lnTo>
                  <a:lnTo>
                    <a:pt x="692124" y="4445"/>
                  </a:lnTo>
                  <a:lnTo>
                    <a:pt x="696315" y="1524"/>
                  </a:lnTo>
                  <a:lnTo>
                    <a:pt x="700379" y="0"/>
                  </a:lnTo>
                  <a:lnTo>
                    <a:pt x="704316" y="0"/>
                  </a:lnTo>
                  <a:close/>
                </a:path>
                <a:path w="915035" h="429259">
                  <a:moveTo>
                    <a:pt x="361416" y="0"/>
                  </a:moveTo>
                  <a:lnTo>
                    <a:pt x="448284" y="0"/>
                  </a:lnTo>
                  <a:lnTo>
                    <a:pt x="456793" y="0"/>
                  </a:lnTo>
                  <a:lnTo>
                    <a:pt x="465175" y="380"/>
                  </a:lnTo>
                  <a:lnTo>
                    <a:pt x="510115" y="8407"/>
                  </a:lnTo>
                  <a:lnTo>
                    <a:pt x="550979" y="31876"/>
                  </a:lnTo>
                  <a:lnTo>
                    <a:pt x="574697" y="61833"/>
                  </a:lnTo>
                  <a:lnTo>
                    <a:pt x="587270" y="100345"/>
                  </a:lnTo>
                  <a:lnTo>
                    <a:pt x="588873" y="122554"/>
                  </a:lnTo>
                  <a:lnTo>
                    <a:pt x="588252" y="137104"/>
                  </a:lnTo>
                  <a:lnTo>
                    <a:pt x="578840" y="177037"/>
                  </a:lnTo>
                  <a:lnTo>
                    <a:pt x="558766" y="210274"/>
                  </a:lnTo>
                  <a:lnTo>
                    <a:pt x="529056" y="235489"/>
                  </a:lnTo>
                  <a:lnTo>
                    <a:pt x="489799" y="251729"/>
                  </a:lnTo>
                  <a:lnTo>
                    <a:pt x="438632" y="257301"/>
                  </a:lnTo>
                  <a:lnTo>
                    <a:pt x="383133" y="257301"/>
                  </a:lnTo>
                  <a:lnTo>
                    <a:pt x="383133" y="420750"/>
                  </a:lnTo>
                  <a:lnTo>
                    <a:pt x="383133" y="422021"/>
                  </a:lnTo>
                  <a:lnTo>
                    <a:pt x="382879" y="423290"/>
                  </a:lnTo>
                  <a:lnTo>
                    <a:pt x="367004" y="429260"/>
                  </a:lnTo>
                  <a:lnTo>
                    <a:pt x="363067" y="429260"/>
                  </a:lnTo>
                  <a:lnTo>
                    <a:pt x="359257" y="429260"/>
                  </a:lnTo>
                  <a:lnTo>
                    <a:pt x="347192" y="426974"/>
                  </a:lnTo>
                  <a:lnTo>
                    <a:pt x="345668" y="426338"/>
                  </a:lnTo>
                  <a:lnTo>
                    <a:pt x="344525" y="425450"/>
                  </a:lnTo>
                  <a:lnTo>
                    <a:pt x="343890" y="424307"/>
                  </a:lnTo>
                  <a:lnTo>
                    <a:pt x="343255" y="423290"/>
                  </a:lnTo>
                  <a:lnTo>
                    <a:pt x="342874" y="422021"/>
                  </a:lnTo>
                  <a:lnTo>
                    <a:pt x="342874" y="420750"/>
                  </a:lnTo>
                  <a:lnTo>
                    <a:pt x="342874" y="20827"/>
                  </a:lnTo>
                  <a:lnTo>
                    <a:pt x="342874" y="12826"/>
                  </a:lnTo>
                  <a:lnTo>
                    <a:pt x="345033" y="7492"/>
                  </a:lnTo>
                  <a:lnTo>
                    <a:pt x="349224" y="4445"/>
                  </a:lnTo>
                  <a:lnTo>
                    <a:pt x="353415" y="1524"/>
                  </a:lnTo>
                  <a:lnTo>
                    <a:pt x="357479" y="0"/>
                  </a:lnTo>
                  <a:lnTo>
                    <a:pt x="361416" y="0"/>
                  </a:lnTo>
                  <a:close/>
                </a:path>
                <a:path w="915035" h="429259">
                  <a:moveTo>
                    <a:pt x="18491" y="0"/>
                  </a:moveTo>
                  <a:lnTo>
                    <a:pt x="105346" y="0"/>
                  </a:lnTo>
                  <a:lnTo>
                    <a:pt x="113931" y="0"/>
                  </a:lnTo>
                  <a:lnTo>
                    <a:pt x="122288" y="380"/>
                  </a:lnTo>
                  <a:lnTo>
                    <a:pt x="167217" y="8407"/>
                  </a:lnTo>
                  <a:lnTo>
                    <a:pt x="208076" y="31876"/>
                  </a:lnTo>
                  <a:lnTo>
                    <a:pt x="231797" y="61833"/>
                  </a:lnTo>
                  <a:lnTo>
                    <a:pt x="244370" y="100345"/>
                  </a:lnTo>
                  <a:lnTo>
                    <a:pt x="245973" y="122554"/>
                  </a:lnTo>
                  <a:lnTo>
                    <a:pt x="245352" y="137104"/>
                  </a:lnTo>
                  <a:lnTo>
                    <a:pt x="235940" y="177037"/>
                  </a:lnTo>
                  <a:lnTo>
                    <a:pt x="215866" y="210274"/>
                  </a:lnTo>
                  <a:lnTo>
                    <a:pt x="186153" y="235489"/>
                  </a:lnTo>
                  <a:lnTo>
                    <a:pt x="146905" y="251729"/>
                  </a:lnTo>
                  <a:lnTo>
                    <a:pt x="95770" y="257301"/>
                  </a:lnTo>
                  <a:lnTo>
                    <a:pt x="40284" y="257301"/>
                  </a:lnTo>
                  <a:lnTo>
                    <a:pt x="40284" y="420750"/>
                  </a:lnTo>
                  <a:lnTo>
                    <a:pt x="40284" y="422021"/>
                  </a:lnTo>
                  <a:lnTo>
                    <a:pt x="39954" y="423290"/>
                  </a:lnTo>
                  <a:lnTo>
                    <a:pt x="39293" y="424307"/>
                  </a:lnTo>
                  <a:lnTo>
                    <a:pt x="38633" y="425450"/>
                  </a:lnTo>
                  <a:lnTo>
                    <a:pt x="37541" y="426338"/>
                  </a:lnTo>
                  <a:lnTo>
                    <a:pt x="35991" y="426974"/>
                  </a:lnTo>
                  <a:lnTo>
                    <a:pt x="34455" y="427609"/>
                  </a:lnTo>
                  <a:lnTo>
                    <a:pt x="32423" y="428243"/>
                  </a:lnTo>
                  <a:lnTo>
                    <a:pt x="29883" y="428625"/>
                  </a:lnTo>
                  <a:lnTo>
                    <a:pt x="27355" y="429005"/>
                  </a:lnTo>
                  <a:lnTo>
                    <a:pt x="24104" y="429260"/>
                  </a:lnTo>
                  <a:lnTo>
                    <a:pt x="20142" y="429260"/>
                  </a:lnTo>
                  <a:lnTo>
                    <a:pt x="16408" y="429260"/>
                  </a:lnTo>
                  <a:lnTo>
                    <a:pt x="990" y="424307"/>
                  </a:lnTo>
                  <a:lnTo>
                    <a:pt x="330" y="423290"/>
                  </a:lnTo>
                  <a:lnTo>
                    <a:pt x="0" y="422021"/>
                  </a:lnTo>
                  <a:lnTo>
                    <a:pt x="0" y="420750"/>
                  </a:lnTo>
                  <a:lnTo>
                    <a:pt x="0" y="20827"/>
                  </a:lnTo>
                  <a:lnTo>
                    <a:pt x="0" y="12826"/>
                  </a:lnTo>
                  <a:lnTo>
                    <a:pt x="2095" y="7492"/>
                  </a:lnTo>
                  <a:lnTo>
                    <a:pt x="6273" y="4445"/>
                  </a:lnTo>
                  <a:lnTo>
                    <a:pt x="10464" y="1524"/>
                  </a:lnTo>
                  <a:lnTo>
                    <a:pt x="14528" y="0"/>
                  </a:lnTo>
                  <a:lnTo>
                    <a:pt x="18491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839015" y="2249487"/>
            <a:ext cx="7502525" cy="251350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488950" indent="-476250">
              <a:lnSpc>
                <a:spcPts val="3460"/>
              </a:lnSpc>
              <a:spcBef>
                <a:spcPts val="130"/>
              </a:spcBef>
              <a:buClr>
                <a:srgbClr val="385622"/>
              </a:buClr>
              <a:buSzPct val="62500"/>
              <a:buFont typeface="Arial"/>
              <a:buChar char="▪"/>
              <a:tabLst>
                <a:tab pos="488950" algn="l"/>
              </a:tabLst>
            </a:pPr>
            <a:r>
              <a:rPr sz="3200" b="1" dirty="0">
                <a:solidFill>
                  <a:srgbClr val="385622"/>
                </a:solidFill>
                <a:latin typeface="Calibri"/>
                <a:cs typeface="Calibri"/>
              </a:rPr>
              <a:t>Lab</a:t>
            </a:r>
            <a:r>
              <a:rPr sz="3200" b="1" spc="-45" dirty="0">
                <a:solidFill>
                  <a:srgbClr val="385622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385622"/>
                </a:solidFill>
                <a:latin typeface="Calibri"/>
                <a:cs typeface="Calibri"/>
              </a:rPr>
              <a:t>Coats</a:t>
            </a:r>
            <a:r>
              <a:rPr sz="3200" b="1" spc="-45" dirty="0">
                <a:solidFill>
                  <a:srgbClr val="385622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385622"/>
                </a:solidFill>
                <a:latin typeface="Calibri"/>
                <a:cs typeface="Calibri"/>
              </a:rPr>
              <a:t>and</a:t>
            </a:r>
            <a:r>
              <a:rPr sz="3200" b="1" spc="25" dirty="0">
                <a:solidFill>
                  <a:srgbClr val="385622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385622"/>
                </a:solidFill>
                <a:latin typeface="Calibri"/>
                <a:cs typeface="Calibri"/>
              </a:rPr>
              <a:t>gowns</a:t>
            </a:r>
            <a:endParaRPr sz="3200" dirty="0">
              <a:latin typeface="Calibri"/>
              <a:cs typeface="Calibri"/>
            </a:endParaRPr>
          </a:p>
          <a:p>
            <a:pPr marL="1099185" lvl="1" indent="-476884">
              <a:lnSpc>
                <a:spcPts val="3080"/>
              </a:lnSpc>
              <a:buSzPct val="62500"/>
              <a:buFont typeface="Arial"/>
              <a:buChar char="□"/>
              <a:tabLst>
                <a:tab pos="1099185" algn="l"/>
              </a:tabLst>
            </a:pPr>
            <a:r>
              <a:rPr sz="3200" dirty="0">
                <a:latin typeface="Calibri"/>
                <a:cs typeface="Calibri"/>
              </a:rPr>
              <a:t>used</a:t>
            </a:r>
            <a:r>
              <a:rPr sz="3200" spc="-14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to</a:t>
            </a:r>
            <a:r>
              <a:rPr sz="3200" spc="-1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protect</a:t>
            </a:r>
            <a:r>
              <a:rPr sz="3200" spc="-13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from</a:t>
            </a:r>
            <a:r>
              <a:rPr sz="3200" spc="-13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infectious</a:t>
            </a:r>
            <a:r>
              <a:rPr sz="3200" spc="-15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fluids</a:t>
            </a:r>
            <a:endParaRPr sz="3200" dirty="0">
              <a:latin typeface="Calibri"/>
              <a:cs typeface="Calibri"/>
            </a:endParaRPr>
          </a:p>
          <a:p>
            <a:pPr marL="1099185" lvl="1" indent="-476884">
              <a:lnSpc>
                <a:spcPts val="3080"/>
              </a:lnSpc>
              <a:buSzPct val="62500"/>
              <a:buFont typeface="Arial"/>
              <a:buChar char="□"/>
              <a:tabLst>
                <a:tab pos="1099185" algn="l"/>
              </a:tabLst>
            </a:pPr>
            <a:r>
              <a:rPr sz="3200" dirty="0">
                <a:solidFill>
                  <a:srgbClr val="C00000"/>
                </a:solidFill>
                <a:latin typeface="Calibri"/>
                <a:cs typeface="Calibri"/>
              </a:rPr>
              <a:t>Don’t</a:t>
            </a:r>
            <a:r>
              <a:rPr sz="3200" spc="-6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C00000"/>
                </a:solidFill>
                <a:latin typeface="Calibri"/>
                <a:cs typeface="Calibri"/>
              </a:rPr>
              <a:t>wear</a:t>
            </a:r>
            <a:r>
              <a:rPr sz="3200" spc="-10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C00000"/>
                </a:solidFill>
                <a:latin typeface="Calibri"/>
                <a:cs typeface="Calibri"/>
              </a:rPr>
              <a:t>lab coats</a:t>
            </a:r>
            <a:r>
              <a:rPr sz="3200" spc="-9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C00000"/>
                </a:solidFill>
                <a:latin typeface="Calibri"/>
                <a:cs typeface="Calibri"/>
              </a:rPr>
              <a:t>outside</a:t>
            </a:r>
            <a:r>
              <a:rPr sz="3200" spc="-13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C00000"/>
                </a:solidFill>
                <a:latin typeface="Calibri"/>
                <a:cs typeface="Calibri"/>
              </a:rPr>
              <a:t>of</a:t>
            </a:r>
            <a:r>
              <a:rPr sz="3200" spc="-3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sz="3200" spc="1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spc="-25" dirty="0">
                <a:solidFill>
                  <a:srgbClr val="C00000"/>
                </a:solidFill>
                <a:latin typeface="Calibri"/>
                <a:cs typeface="Calibri"/>
              </a:rPr>
              <a:t>lab</a:t>
            </a:r>
            <a:endParaRPr sz="3200" dirty="0">
              <a:solidFill>
                <a:srgbClr val="C00000"/>
              </a:solidFill>
              <a:latin typeface="Calibri"/>
              <a:cs typeface="Calibri"/>
            </a:endParaRPr>
          </a:p>
          <a:p>
            <a:pPr marL="1099185">
              <a:lnSpc>
                <a:spcPts val="3080"/>
              </a:lnSpc>
            </a:pPr>
            <a:r>
              <a:rPr sz="3200" dirty="0">
                <a:solidFill>
                  <a:srgbClr val="C00000"/>
                </a:solidFill>
                <a:latin typeface="Calibri"/>
                <a:cs typeface="Calibri"/>
              </a:rPr>
              <a:t>or</a:t>
            </a:r>
            <a:r>
              <a:rPr sz="3200" spc="-9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C00000"/>
                </a:solidFill>
                <a:latin typeface="Calibri"/>
                <a:cs typeface="Calibri"/>
              </a:rPr>
              <a:t>take</a:t>
            </a:r>
            <a:r>
              <a:rPr sz="3200" spc="-11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C00000"/>
                </a:solidFill>
                <a:latin typeface="Calibri"/>
                <a:cs typeface="Calibri"/>
              </a:rPr>
              <a:t>them</a:t>
            </a:r>
            <a:r>
              <a:rPr sz="3200" spc="-5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spc="-20" dirty="0">
                <a:solidFill>
                  <a:srgbClr val="C00000"/>
                </a:solidFill>
                <a:latin typeface="Calibri"/>
                <a:cs typeface="Calibri"/>
              </a:rPr>
              <a:t>home</a:t>
            </a:r>
            <a:endParaRPr sz="3200" dirty="0">
              <a:solidFill>
                <a:srgbClr val="C00000"/>
              </a:solidFill>
              <a:latin typeface="Calibri"/>
              <a:cs typeface="Calibri"/>
            </a:endParaRPr>
          </a:p>
          <a:p>
            <a:pPr marL="1099185" marR="342265" lvl="1" indent="-477520">
              <a:lnSpc>
                <a:spcPts val="3080"/>
              </a:lnSpc>
              <a:spcBef>
                <a:spcPts val="355"/>
              </a:spcBef>
              <a:buSzPct val="62500"/>
              <a:buFont typeface="Arial"/>
              <a:buChar char="□"/>
              <a:tabLst>
                <a:tab pos="1099185" algn="l"/>
              </a:tabLst>
            </a:pPr>
            <a:r>
              <a:rPr sz="3200" dirty="0">
                <a:latin typeface="Calibri"/>
                <a:cs typeface="Calibri"/>
              </a:rPr>
              <a:t>Cuffed</a:t>
            </a:r>
            <a:r>
              <a:rPr sz="3200" spc="-14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sleeves</a:t>
            </a:r>
            <a:r>
              <a:rPr sz="3200" spc="-8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can</a:t>
            </a:r>
            <a:r>
              <a:rPr sz="3200" spc="-7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protect</a:t>
            </a:r>
            <a:r>
              <a:rPr sz="3200" spc="-12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the</a:t>
            </a:r>
            <a:r>
              <a:rPr sz="3200" spc="-114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wrists </a:t>
            </a:r>
            <a:r>
              <a:rPr sz="3200" dirty="0">
                <a:latin typeface="Calibri"/>
                <a:cs typeface="Calibri"/>
              </a:rPr>
              <a:t>and</a:t>
            </a:r>
            <a:r>
              <a:rPr sz="3200" spc="-7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lower</a:t>
            </a:r>
            <a:r>
              <a:rPr sz="3200" spc="-95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arms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366881" y="6015037"/>
            <a:ext cx="1778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14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8667750" y="857250"/>
            <a:ext cx="2867025" cy="5257800"/>
            <a:chOff x="8667750" y="857250"/>
            <a:chExt cx="2867025" cy="5257800"/>
          </a:xfrm>
        </p:grpSpPr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667750" y="857250"/>
              <a:ext cx="2867025" cy="5257800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9073060" y="956316"/>
              <a:ext cx="2135505" cy="2298700"/>
            </a:xfrm>
            <a:custGeom>
              <a:avLst/>
              <a:gdLst/>
              <a:ahLst/>
              <a:cxnLst/>
              <a:rect l="l" t="t" r="r" b="b"/>
              <a:pathLst>
                <a:path w="2135504" h="2298700">
                  <a:moveTo>
                    <a:pt x="1154081" y="0"/>
                  </a:moveTo>
                  <a:lnTo>
                    <a:pt x="925344" y="0"/>
                  </a:lnTo>
                  <a:lnTo>
                    <a:pt x="748374" y="50800"/>
                  </a:lnTo>
                  <a:lnTo>
                    <a:pt x="624152" y="88900"/>
                  </a:lnTo>
                  <a:lnTo>
                    <a:pt x="584558" y="114300"/>
                  </a:lnTo>
                  <a:lnTo>
                    <a:pt x="545931" y="139700"/>
                  </a:lnTo>
                  <a:lnTo>
                    <a:pt x="508308" y="165100"/>
                  </a:lnTo>
                  <a:lnTo>
                    <a:pt x="471725" y="190500"/>
                  </a:lnTo>
                  <a:lnTo>
                    <a:pt x="436217" y="215900"/>
                  </a:lnTo>
                  <a:lnTo>
                    <a:pt x="401822" y="241300"/>
                  </a:lnTo>
                  <a:lnTo>
                    <a:pt x="368576" y="266700"/>
                  </a:lnTo>
                  <a:lnTo>
                    <a:pt x="336514" y="304800"/>
                  </a:lnTo>
                  <a:lnTo>
                    <a:pt x="305674" y="330200"/>
                  </a:lnTo>
                  <a:lnTo>
                    <a:pt x="276091" y="368300"/>
                  </a:lnTo>
                  <a:lnTo>
                    <a:pt x="247802" y="406400"/>
                  </a:lnTo>
                  <a:lnTo>
                    <a:pt x="220843" y="431800"/>
                  </a:lnTo>
                  <a:lnTo>
                    <a:pt x="195251" y="469900"/>
                  </a:lnTo>
                  <a:lnTo>
                    <a:pt x="171061" y="508000"/>
                  </a:lnTo>
                  <a:lnTo>
                    <a:pt x="148310" y="546100"/>
                  </a:lnTo>
                  <a:lnTo>
                    <a:pt x="127034" y="596900"/>
                  </a:lnTo>
                  <a:lnTo>
                    <a:pt x="107270" y="635000"/>
                  </a:lnTo>
                  <a:lnTo>
                    <a:pt x="89053" y="673100"/>
                  </a:lnTo>
                  <a:lnTo>
                    <a:pt x="72421" y="723900"/>
                  </a:lnTo>
                  <a:lnTo>
                    <a:pt x="57409" y="762000"/>
                  </a:lnTo>
                  <a:lnTo>
                    <a:pt x="44053" y="812800"/>
                  </a:lnTo>
                  <a:lnTo>
                    <a:pt x="32391" y="850900"/>
                  </a:lnTo>
                  <a:lnTo>
                    <a:pt x="22458" y="901700"/>
                  </a:lnTo>
                  <a:lnTo>
                    <a:pt x="14290" y="952500"/>
                  </a:lnTo>
                  <a:lnTo>
                    <a:pt x="7924" y="990600"/>
                  </a:lnTo>
                  <a:lnTo>
                    <a:pt x="3396" y="1041400"/>
                  </a:lnTo>
                  <a:lnTo>
                    <a:pt x="742" y="1092200"/>
                  </a:lnTo>
                  <a:lnTo>
                    <a:pt x="0" y="1143000"/>
                  </a:lnTo>
                  <a:lnTo>
                    <a:pt x="1204" y="1193800"/>
                  </a:lnTo>
                  <a:lnTo>
                    <a:pt x="4391" y="1244600"/>
                  </a:lnTo>
                  <a:lnTo>
                    <a:pt x="9542" y="1295400"/>
                  </a:lnTo>
                  <a:lnTo>
                    <a:pt x="16586" y="1333500"/>
                  </a:lnTo>
                  <a:lnTo>
                    <a:pt x="25478" y="1384300"/>
                  </a:lnTo>
                  <a:lnTo>
                    <a:pt x="36176" y="1435100"/>
                  </a:lnTo>
                  <a:lnTo>
                    <a:pt x="48635" y="1485900"/>
                  </a:lnTo>
                  <a:lnTo>
                    <a:pt x="62813" y="1524000"/>
                  </a:lnTo>
                  <a:lnTo>
                    <a:pt x="78665" y="1574800"/>
                  </a:lnTo>
                  <a:lnTo>
                    <a:pt x="96149" y="1612900"/>
                  </a:lnTo>
                  <a:lnTo>
                    <a:pt x="115221" y="1663700"/>
                  </a:lnTo>
                  <a:lnTo>
                    <a:pt x="135837" y="1701800"/>
                  </a:lnTo>
                  <a:lnTo>
                    <a:pt x="157954" y="1739900"/>
                  </a:lnTo>
                  <a:lnTo>
                    <a:pt x="181528" y="1778000"/>
                  </a:lnTo>
                  <a:lnTo>
                    <a:pt x="206517" y="1816100"/>
                  </a:lnTo>
                  <a:lnTo>
                    <a:pt x="232876" y="1854200"/>
                  </a:lnTo>
                  <a:lnTo>
                    <a:pt x="260562" y="1892300"/>
                  </a:lnTo>
                  <a:lnTo>
                    <a:pt x="289532" y="1930400"/>
                  </a:lnTo>
                  <a:lnTo>
                    <a:pt x="319742" y="1968500"/>
                  </a:lnTo>
                  <a:lnTo>
                    <a:pt x="351148" y="1993900"/>
                  </a:lnTo>
                  <a:lnTo>
                    <a:pt x="383708" y="2032000"/>
                  </a:lnTo>
                  <a:lnTo>
                    <a:pt x="417378" y="2057400"/>
                  </a:lnTo>
                  <a:lnTo>
                    <a:pt x="452114" y="2082800"/>
                  </a:lnTo>
                  <a:lnTo>
                    <a:pt x="487872" y="2108200"/>
                  </a:lnTo>
                  <a:lnTo>
                    <a:pt x="524610" y="2133600"/>
                  </a:lnTo>
                  <a:lnTo>
                    <a:pt x="562284" y="2159000"/>
                  </a:lnTo>
                  <a:lnTo>
                    <a:pt x="600851" y="2184400"/>
                  </a:lnTo>
                  <a:lnTo>
                    <a:pt x="640266" y="2197100"/>
                  </a:lnTo>
                  <a:lnTo>
                    <a:pt x="680487" y="2222500"/>
                  </a:lnTo>
                  <a:lnTo>
                    <a:pt x="763171" y="2247900"/>
                  </a:lnTo>
                  <a:lnTo>
                    <a:pt x="936293" y="2298700"/>
                  </a:lnTo>
                  <a:lnTo>
                    <a:pt x="1209672" y="2298700"/>
                  </a:lnTo>
                  <a:lnTo>
                    <a:pt x="1255021" y="2286000"/>
                  </a:lnTo>
                  <a:lnTo>
                    <a:pt x="1299656" y="2286000"/>
                  </a:lnTo>
                  <a:lnTo>
                    <a:pt x="1386641" y="2260600"/>
                  </a:lnTo>
                  <a:lnTo>
                    <a:pt x="1020450" y="2260600"/>
                  </a:lnTo>
                  <a:lnTo>
                    <a:pt x="974865" y="2247900"/>
                  </a:lnTo>
                  <a:lnTo>
                    <a:pt x="929779" y="2247900"/>
                  </a:lnTo>
                  <a:lnTo>
                    <a:pt x="755407" y="2197100"/>
                  </a:lnTo>
                  <a:lnTo>
                    <a:pt x="672492" y="2171700"/>
                  </a:lnTo>
                  <a:lnTo>
                    <a:pt x="632274" y="2146300"/>
                  </a:lnTo>
                  <a:lnTo>
                    <a:pt x="592948" y="2120900"/>
                  </a:lnTo>
                  <a:lnTo>
                    <a:pt x="554562" y="2108200"/>
                  </a:lnTo>
                  <a:lnTo>
                    <a:pt x="517167" y="2082800"/>
                  </a:lnTo>
                  <a:lnTo>
                    <a:pt x="480810" y="2044700"/>
                  </a:lnTo>
                  <a:lnTo>
                    <a:pt x="445541" y="2019300"/>
                  </a:lnTo>
                  <a:lnTo>
                    <a:pt x="411410" y="1993900"/>
                  </a:lnTo>
                  <a:lnTo>
                    <a:pt x="378465" y="1955800"/>
                  </a:lnTo>
                  <a:lnTo>
                    <a:pt x="346755" y="1930400"/>
                  </a:lnTo>
                  <a:lnTo>
                    <a:pt x="316329" y="1892300"/>
                  </a:lnTo>
                  <a:lnTo>
                    <a:pt x="287237" y="1854200"/>
                  </a:lnTo>
                  <a:lnTo>
                    <a:pt x="259528" y="1816100"/>
                  </a:lnTo>
                  <a:lnTo>
                    <a:pt x="233250" y="1778000"/>
                  </a:lnTo>
                  <a:lnTo>
                    <a:pt x="208452" y="1739900"/>
                  </a:lnTo>
                  <a:lnTo>
                    <a:pt x="185185" y="1701800"/>
                  </a:lnTo>
                  <a:lnTo>
                    <a:pt x="163496" y="1663700"/>
                  </a:lnTo>
                  <a:lnTo>
                    <a:pt x="143435" y="1612900"/>
                  </a:lnTo>
                  <a:lnTo>
                    <a:pt x="125052" y="1574800"/>
                  </a:lnTo>
                  <a:lnTo>
                    <a:pt x="108394" y="1524000"/>
                  </a:lnTo>
                  <a:lnTo>
                    <a:pt x="93511" y="1485900"/>
                  </a:lnTo>
                  <a:lnTo>
                    <a:pt x="80453" y="1435100"/>
                  </a:lnTo>
                  <a:lnTo>
                    <a:pt x="69268" y="1384300"/>
                  </a:lnTo>
                  <a:lnTo>
                    <a:pt x="60006" y="1333500"/>
                  </a:lnTo>
                  <a:lnTo>
                    <a:pt x="52714" y="1282700"/>
                  </a:lnTo>
                  <a:lnTo>
                    <a:pt x="47444" y="1231900"/>
                  </a:lnTo>
                  <a:lnTo>
                    <a:pt x="44292" y="1181100"/>
                  </a:lnTo>
                  <a:lnTo>
                    <a:pt x="43251" y="1130300"/>
                  </a:lnTo>
                  <a:lnTo>
                    <a:pt x="44301" y="1092200"/>
                  </a:lnTo>
                  <a:lnTo>
                    <a:pt x="47420" y="1041400"/>
                  </a:lnTo>
                  <a:lnTo>
                    <a:pt x="52590" y="990600"/>
                  </a:lnTo>
                  <a:lnTo>
                    <a:pt x="59791" y="939800"/>
                  </a:lnTo>
                  <a:lnTo>
                    <a:pt x="69002" y="889000"/>
                  </a:lnTo>
                  <a:lnTo>
                    <a:pt x="80203" y="838200"/>
                  </a:lnTo>
                  <a:lnTo>
                    <a:pt x="93375" y="800100"/>
                  </a:lnTo>
                  <a:lnTo>
                    <a:pt x="108497" y="749300"/>
                  </a:lnTo>
                  <a:lnTo>
                    <a:pt x="125549" y="698500"/>
                  </a:lnTo>
                  <a:lnTo>
                    <a:pt x="144512" y="660400"/>
                  </a:lnTo>
                  <a:lnTo>
                    <a:pt x="165365" y="609600"/>
                  </a:lnTo>
                  <a:lnTo>
                    <a:pt x="188089" y="571500"/>
                  </a:lnTo>
                  <a:lnTo>
                    <a:pt x="212662" y="533400"/>
                  </a:lnTo>
                  <a:lnTo>
                    <a:pt x="239066" y="482600"/>
                  </a:lnTo>
                  <a:lnTo>
                    <a:pt x="267281" y="444500"/>
                  </a:lnTo>
                  <a:lnTo>
                    <a:pt x="322676" y="444500"/>
                  </a:lnTo>
                  <a:lnTo>
                    <a:pt x="294840" y="419100"/>
                  </a:lnTo>
                  <a:lnTo>
                    <a:pt x="328178" y="368300"/>
                  </a:lnTo>
                  <a:lnTo>
                    <a:pt x="363089" y="342900"/>
                  </a:lnTo>
                  <a:lnTo>
                    <a:pt x="399497" y="304800"/>
                  </a:lnTo>
                  <a:lnTo>
                    <a:pt x="437328" y="266700"/>
                  </a:lnTo>
                  <a:lnTo>
                    <a:pt x="476508" y="241300"/>
                  </a:lnTo>
                  <a:lnTo>
                    <a:pt x="516964" y="203200"/>
                  </a:lnTo>
                  <a:lnTo>
                    <a:pt x="558620" y="177800"/>
                  </a:lnTo>
                  <a:lnTo>
                    <a:pt x="601402" y="152400"/>
                  </a:lnTo>
                  <a:lnTo>
                    <a:pt x="645237" y="139700"/>
                  </a:lnTo>
                  <a:lnTo>
                    <a:pt x="690049" y="114300"/>
                  </a:lnTo>
                  <a:lnTo>
                    <a:pt x="926184" y="50800"/>
                  </a:lnTo>
                  <a:lnTo>
                    <a:pt x="975306" y="50800"/>
                  </a:lnTo>
                  <a:lnTo>
                    <a:pt x="1022094" y="38100"/>
                  </a:lnTo>
                  <a:lnTo>
                    <a:pt x="1329468" y="38100"/>
                  </a:lnTo>
                  <a:lnTo>
                    <a:pt x="1242864" y="12700"/>
                  </a:lnTo>
                  <a:lnTo>
                    <a:pt x="1198723" y="12700"/>
                  </a:lnTo>
                  <a:lnTo>
                    <a:pt x="1154081" y="0"/>
                  </a:lnTo>
                  <a:close/>
                </a:path>
                <a:path w="2135504" h="2298700">
                  <a:moveTo>
                    <a:pt x="322676" y="444500"/>
                  </a:moveTo>
                  <a:lnTo>
                    <a:pt x="267281" y="444500"/>
                  </a:lnTo>
                  <a:lnTo>
                    <a:pt x="1840049" y="1892300"/>
                  </a:lnTo>
                  <a:lnTo>
                    <a:pt x="1806710" y="1930400"/>
                  </a:lnTo>
                  <a:lnTo>
                    <a:pt x="1771800" y="1968500"/>
                  </a:lnTo>
                  <a:lnTo>
                    <a:pt x="1735393" y="1993900"/>
                  </a:lnTo>
                  <a:lnTo>
                    <a:pt x="1697563" y="2032000"/>
                  </a:lnTo>
                  <a:lnTo>
                    <a:pt x="1658384" y="2057400"/>
                  </a:lnTo>
                  <a:lnTo>
                    <a:pt x="1617932" y="2095500"/>
                  </a:lnTo>
                  <a:lnTo>
                    <a:pt x="1576280" y="2120900"/>
                  </a:lnTo>
                  <a:lnTo>
                    <a:pt x="1533503" y="2146300"/>
                  </a:lnTo>
                  <a:lnTo>
                    <a:pt x="1489675" y="2171700"/>
                  </a:lnTo>
                  <a:lnTo>
                    <a:pt x="1399164" y="2197100"/>
                  </a:lnTo>
                  <a:lnTo>
                    <a:pt x="1352631" y="2222500"/>
                  </a:lnTo>
                  <a:lnTo>
                    <a:pt x="1257379" y="2247900"/>
                  </a:lnTo>
                  <a:lnTo>
                    <a:pt x="1208809" y="2247900"/>
                  </a:lnTo>
                  <a:lnTo>
                    <a:pt x="1159710" y="2260600"/>
                  </a:lnTo>
                  <a:lnTo>
                    <a:pt x="1386641" y="2260600"/>
                  </a:lnTo>
                  <a:lnTo>
                    <a:pt x="1428919" y="2247900"/>
                  </a:lnTo>
                  <a:lnTo>
                    <a:pt x="1470339" y="2222500"/>
                  </a:lnTo>
                  <a:lnTo>
                    <a:pt x="1510864" y="2209800"/>
                  </a:lnTo>
                  <a:lnTo>
                    <a:pt x="1550458" y="2184400"/>
                  </a:lnTo>
                  <a:lnTo>
                    <a:pt x="1589084" y="2171700"/>
                  </a:lnTo>
                  <a:lnTo>
                    <a:pt x="1626708" y="2146300"/>
                  </a:lnTo>
                  <a:lnTo>
                    <a:pt x="1663291" y="2120900"/>
                  </a:lnTo>
                  <a:lnTo>
                    <a:pt x="1698798" y="2095500"/>
                  </a:lnTo>
                  <a:lnTo>
                    <a:pt x="1733193" y="2057400"/>
                  </a:lnTo>
                  <a:lnTo>
                    <a:pt x="1766440" y="2032000"/>
                  </a:lnTo>
                  <a:lnTo>
                    <a:pt x="1798501" y="2006600"/>
                  </a:lnTo>
                  <a:lnTo>
                    <a:pt x="1829342" y="1968500"/>
                  </a:lnTo>
                  <a:lnTo>
                    <a:pt x="1858924" y="1930400"/>
                  </a:lnTo>
                  <a:lnTo>
                    <a:pt x="1887213" y="1905000"/>
                  </a:lnTo>
                  <a:lnTo>
                    <a:pt x="1914172" y="1866900"/>
                  </a:lnTo>
                  <a:lnTo>
                    <a:pt x="1922703" y="1854200"/>
                  </a:lnTo>
                  <a:lnTo>
                    <a:pt x="1867608" y="1854200"/>
                  </a:lnTo>
                  <a:lnTo>
                    <a:pt x="322676" y="444500"/>
                  </a:lnTo>
                  <a:close/>
                </a:path>
                <a:path w="2135504" h="2298700">
                  <a:moveTo>
                    <a:pt x="1329468" y="38100"/>
                  </a:moveTo>
                  <a:lnTo>
                    <a:pt x="1068530" y="38100"/>
                  </a:lnTo>
                  <a:lnTo>
                    <a:pt x="1114565" y="50800"/>
                  </a:lnTo>
                  <a:lnTo>
                    <a:pt x="1205237" y="50800"/>
                  </a:lnTo>
                  <a:lnTo>
                    <a:pt x="1249775" y="63500"/>
                  </a:lnTo>
                  <a:lnTo>
                    <a:pt x="1421463" y="114300"/>
                  </a:lnTo>
                  <a:lnTo>
                    <a:pt x="1462523" y="139700"/>
                  </a:lnTo>
                  <a:lnTo>
                    <a:pt x="1502742" y="152400"/>
                  </a:lnTo>
                  <a:lnTo>
                    <a:pt x="1542068" y="177800"/>
                  </a:lnTo>
                  <a:lnTo>
                    <a:pt x="1580453" y="203200"/>
                  </a:lnTo>
                  <a:lnTo>
                    <a:pt x="1617849" y="228600"/>
                  </a:lnTo>
                  <a:lnTo>
                    <a:pt x="1654206" y="254000"/>
                  </a:lnTo>
                  <a:lnTo>
                    <a:pt x="1689474" y="279400"/>
                  </a:lnTo>
                  <a:lnTo>
                    <a:pt x="1723606" y="304800"/>
                  </a:lnTo>
                  <a:lnTo>
                    <a:pt x="1756551" y="342900"/>
                  </a:lnTo>
                  <a:lnTo>
                    <a:pt x="1788261" y="368300"/>
                  </a:lnTo>
                  <a:lnTo>
                    <a:pt x="1818686" y="406400"/>
                  </a:lnTo>
                  <a:lnTo>
                    <a:pt x="1847779" y="444500"/>
                  </a:lnTo>
                  <a:lnTo>
                    <a:pt x="1875488" y="482600"/>
                  </a:lnTo>
                  <a:lnTo>
                    <a:pt x="1901766" y="520700"/>
                  </a:lnTo>
                  <a:lnTo>
                    <a:pt x="1926563" y="558800"/>
                  </a:lnTo>
                  <a:lnTo>
                    <a:pt x="1949831" y="596900"/>
                  </a:lnTo>
                  <a:lnTo>
                    <a:pt x="1971520" y="647700"/>
                  </a:lnTo>
                  <a:lnTo>
                    <a:pt x="1991580" y="685800"/>
                  </a:lnTo>
                  <a:lnTo>
                    <a:pt x="2009964" y="723900"/>
                  </a:lnTo>
                  <a:lnTo>
                    <a:pt x="2026622" y="774700"/>
                  </a:lnTo>
                  <a:lnTo>
                    <a:pt x="2041504" y="825500"/>
                  </a:lnTo>
                  <a:lnTo>
                    <a:pt x="2054563" y="863600"/>
                  </a:lnTo>
                  <a:lnTo>
                    <a:pt x="2065748" y="914400"/>
                  </a:lnTo>
                  <a:lnTo>
                    <a:pt x="2075010" y="965200"/>
                  </a:lnTo>
                  <a:lnTo>
                    <a:pt x="2082301" y="1016000"/>
                  </a:lnTo>
                  <a:lnTo>
                    <a:pt x="2087572" y="1066800"/>
                  </a:lnTo>
                  <a:lnTo>
                    <a:pt x="2090702" y="1117600"/>
                  </a:lnTo>
                  <a:lnTo>
                    <a:pt x="2091725" y="1168400"/>
                  </a:lnTo>
                  <a:lnTo>
                    <a:pt x="2090659" y="1219200"/>
                  </a:lnTo>
                  <a:lnTo>
                    <a:pt x="2087525" y="1270000"/>
                  </a:lnTo>
                  <a:lnTo>
                    <a:pt x="2082343" y="1320800"/>
                  </a:lnTo>
                  <a:lnTo>
                    <a:pt x="2075132" y="1358900"/>
                  </a:lnTo>
                  <a:lnTo>
                    <a:pt x="2065913" y="1409700"/>
                  </a:lnTo>
                  <a:lnTo>
                    <a:pt x="2054704" y="1460500"/>
                  </a:lnTo>
                  <a:lnTo>
                    <a:pt x="2041527" y="1511300"/>
                  </a:lnTo>
                  <a:lnTo>
                    <a:pt x="2026401" y="1549400"/>
                  </a:lnTo>
                  <a:lnTo>
                    <a:pt x="2009345" y="1600200"/>
                  </a:lnTo>
                  <a:lnTo>
                    <a:pt x="1990380" y="1638300"/>
                  </a:lnTo>
                  <a:lnTo>
                    <a:pt x="1969525" y="1689100"/>
                  </a:lnTo>
                  <a:lnTo>
                    <a:pt x="1946801" y="1727200"/>
                  </a:lnTo>
                  <a:lnTo>
                    <a:pt x="1922227" y="1778000"/>
                  </a:lnTo>
                  <a:lnTo>
                    <a:pt x="1895822" y="1816100"/>
                  </a:lnTo>
                  <a:lnTo>
                    <a:pt x="1867608" y="1854200"/>
                  </a:lnTo>
                  <a:lnTo>
                    <a:pt x="1922703" y="1854200"/>
                  </a:lnTo>
                  <a:lnTo>
                    <a:pt x="1963955" y="1790700"/>
                  </a:lnTo>
                  <a:lnTo>
                    <a:pt x="1986706" y="1752600"/>
                  </a:lnTo>
                  <a:lnTo>
                    <a:pt x="2007982" y="1714500"/>
                  </a:lnTo>
                  <a:lnTo>
                    <a:pt x="2027746" y="1663700"/>
                  </a:lnTo>
                  <a:lnTo>
                    <a:pt x="2045963" y="1625600"/>
                  </a:lnTo>
                  <a:lnTo>
                    <a:pt x="2062595" y="1587500"/>
                  </a:lnTo>
                  <a:lnTo>
                    <a:pt x="2077607" y="1536700"/>
                  </a:lnTo>
                  <a:lnTo>
                    <a:pt x="2090962" y="1498600"/>
                  </a:lnTo>
                  <a:lnTo>
                    <a:pt x="2102625" y="1447800"/>
                  </a:lnTo>
                  <a:lnTo>
                    <a:pt x="2112558" y="1397000"/>
                  </a:lnTo>
                  <a:lnTo>
                    <a:pt x="2120726" y="1358900"/>
                  </a:lnTo>
                  <a:lnTo>
                    <a:pt x="2127092" y="1308100"/>
                  </a:lnTo>
                  <a:lnTo>
                    <a:pt x="2131620" y="1257300"/>
                  </a:lnTo>
                  <a:lnTo>
                    <a:pt x="2134273" y="1206500"/>
                  </a:lnTo>
                  <a:lnTo>
                    <a:pt x="2135016" y="1155700"/>
                  </a:lnTo>
                  <a:lnTo>
                    <a:pt x="2133812" y="1117600"/>
                  </a:lnTo>
                  <a:lnTo>
                    <a:pt x="2130625" y="1066800"/>
                  </a:lnTo>
                  <a:lnTo>
                    <a:pt x="2125473" y="1016000"/>
                  </a:lnTo>
                  <a:lnTo>
                    <a:pt x="2118430" y="965200"/>
                  </a:lnTo>
                  <a:lnTo>
                    <a:pt x="2109537" y="914400"/>
                  </a:lnTo>
                  <a:lnTo>
                    <a:pt x="2098840" y="863600"/>
                  </a:lnTo>
                  <a:lnTo>
                    <a:pt x="2086380" y="825500"/>
                  </a:lnTo>
                  <a:lnTo>
                    <a:pt x="2072203" y="774700"/>
                  </a:lnTo>
                  <a:lnTo>
                    <a:pt x="2056350" y="723900"/>
                  </a:lnTo>
                  <a:lnTo>
                    <a:pt x="2038867" y="685800"/>
                  </a:lnTo>
                  <a:lnTo>
                    <a:pt x="2019795" y="647700"/>
                  </a:lnTo>
                  <a:lnTo>
                    <a:pt x="1999179" y="596900"/>
                  </a:lnTo>
                  <a:lnTo>
                    <a:pt x="1977062" y="558800"/>
                  </a:lnTo>
                  <a:lnTo>
                    <a:pt x="1953487" y="520700"/>
                  </a:lnTo>
                  <a:lnTo>
                    <a:pt x="1928499" y="482600"/>
                  </a:lnTo>
                  <a:lnTo>
                    <a:pt x="1902140" y="444500"/>
                  </a:lnTo>
                  <a:lnTo>
                    <a:pt x="1874454" y="406400"/>
                  </a:lnTo>
                  <a:lnTo>
                    <a:pt x="1845484" y="368300"/>
                  </a:lnTo>
                  <a:lnTo>
                    <a:pt x="1815274" y="342900"/>
                  </a:lnTo>
                  <a:lnTo>
                    <a:pt x="1783867" y="304800"/>
                  </a:lnTo>
                  <a:lnTo>
                    <a:pt x="1751308" y="279400"/>
                  </a:lnTo>
                  <a:lnTo>
                    <a:pt x="1717638" y="241300"/>
                  </a:lnTo>
                  <a:lnTo>
                    <a:pt x="1682902" y="215900"/>
                  </a:lnTo>
                  <a:lnTo>
                    <a:pt x="1647144" y="190500"/>
                  </a:lnTo>
                  <a:lnTo>
                    <a:pt x="1610405" y="165100"/>
                  </a:lnTo>
                  <a:lnTo>
                    <a:pt x="1572732" y="139700"/>
                  </a:lnTo>
                  <a:lnTo>
                    <a:pt x="1534165" y="114300"/>
                  </a:lnTo>
                  <a:lnTo>
                    <a:pt x="1494750" y="101600"/>
                  </a:lnTo>
                  <a:lnTo>
                    <a:pt x="1454529" y="76200"/>
                  </a:lnTo>
                  <a:lnTo>
                    <a:pt x="1329468" y="3810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9073060" y="947031"/>
              <a:ext cx="2135505" cy="2308225"/>
            </a:xfrm>
            <a:custGeom>
              <a:avLst/>
              <a:gdLst/>
              <a:ahLst/>
              <a:cxnLst/>
              <a:rect l="l" t="t" r="r" b="b"/>
              <a:pathLst>
                <a:path w="2135504" h="2308225">
                  <a:moveTo>
                    <a:pt x="4391" y="1242702"/>
                  </a:moveTo>
                  <a:lnTo>
                    <a:pt x="1204" y="1192716"/>
                  </a:lnTo>
                  <a:lnTo>
                    <a:pt x="0" y="1143110"/>
                  </a:lnTo>
                  <a:lnTo>
                    <a:pt x="742" y="1093932"/>
                  </a:lnTo>
                  <a:lnTo>
                    <a:pt x="3396" y="1045228"/>
                  </a:lnTo>
                  <a:lnTo>
                    <a:pt x="7924" y="997045"/>
                  </a:lnTo>
                  <a:lnTo>
                    <a:pt x="14290" y="949429"/>
                  </a:lnTo>
                  <a:lnTo>
                    <a:pt x="22458" y="902426"/>
                  </a:lnTo>
                  <a:lnTo>
                    <a:pt x="32391" y="856084"/>
                  </a:lnTo>
                  <a:lnTo>
                    <a:pt x="44053" y="810448"/>
                  </a:lnTo>
                  <a:lnTo>
                    <a:pt x="57409" y="765565"/>
                  </a:lnTo>
                  <a:lnTo>
                    <a:pt x="72421" y="721482"/>
                  </a:lnTo>
                  <a:lnTo>
                    <a:pt x="89053" y="678245"/>
                  </a:lnTo>
                  <a:lnTo>
                    <a:pt x="107270" y="635901"/>
                  </a:lnTo>
                  <a:lnTo>
                    <a:pt x="127034" y="594495"/>
                  </a:lnTo>
                  <a:lnTo>
                    <a:pt x="148310" y="554076"/>
                  </a:lnTo>
                  <a:lnTo>
                    <a:pt x="171061" y="514688"/>
                  </a:lnTo>
                  <a:lnTo>
                    <a:pt x="195251" y="476380"/>
                  </a:lnTo>
                  <a:lnTo>
                    <a:pt x="220843" y="439196"/>
                  </a:lnTo>
                  <a:lnTo>
                    <a:pt x="247802" y="403185"/>
                  </a:lnTo>
                  <a:lnTo>
                    <a:pt x="276091" y="368391"/>
                  </a:lnTo>
                  <a:lnTo>
                    <a:pt x="305674" y="334862"/>
                  </a:lnTo>
                  <a:lnTo>
                    <a:pt x="336514" y="302644"/>
                  </a:lnTo>
                  <a:lnTo>
                    <a:pt x="368576" y="271784"/>
                  </a:lnTo>
                  <a:lnTo>
                    <a:pt x="401822" y="242329"/>
                  </a:lnTo>
                  <a:lnTo>
                    <a:pt x="436217" y="214324"/>
                  </a:lnTo>
                  <a:lnTo>
                    <a:pt x="471725" y="187816"/>
                  </a:lnTo>
                  <a:lnTo>
                    <a:pt x="508308" y="162852"/>
                  </a:lnTo>
                  <a:lnTo>
                    <a:pt x="545931" y="139478"/>
                  </a:lnTo>
                  <a:lnTo>
                    <a:pt x="584558" y="117741"/>
                  </a:lnTo>
                  <a:lnTo>
                    <a:pt x="624152" y="97687"/>
                  </a:lnTo>
                  <a:lnTo>
                    <a:pt x="664677" y="79364"/>
                  </a:lnTo>
                  <a:lnTo>
                    <a:pt x="706097" y="62816"/>
                  </a:lnTo>
                  <a:lnTo>
                    <a:pt x="748374" y="48091"/>
                  </a:lnTo>
                  <a:lnTo>
                    <a:pt x="791474" y="35235"/>
                  </a:lnTo>
                  <a:lnTo>
                    <a:pt x="835360" y="24296"/>
                  </a:lnTo>
                  <a:lnTo>
                    <a:pt x="879995" y="15318"/>
                  </a:lnTo>
                  <a:lnTo>
                    <a:pt x="925344" y="8350"/>
                  </a:lnTo>
                  <a:lnTo>
                    <a:pt x="971369" y="3436"/>
                  </a:lnTo>
                  <a:lnTo>
                    <a:pt x="1017581" y="649"/>
                  </a:lnTo>
                  <a:lnTo>
                    <a:pt x="1063466" y="0"/>
                  </a:lnTo>
                  <a:lnTo>
                    <a:pt x="1108981" y="1449"/>
                  </a:lnTo>
                  <a:lnTo>
                    <a:pt x="1154081" y="4958"/>
                  </a:lnTo>
                  <a:lnTo>
                    <a:pt x="1198723" y="10486"/>
                  </a:lnTo>
                  <a:lnTo>
                    <a:pt x="1242864" y="17993"/>
                  </a:lnTo>
                  <a:lnTo>
                    <a:pt x="1286460" y="27439"/>
                  </a:lnTo>
                  <a:lnTo>
                    <a:pt x="1329468" y="38786"/>
                  </a:lnTo>
                  <a:lnTo>
                    <a:pt x="1371845" y="51992"/>
                  </a:lnTo>
                  <a:lnTo>
                    <a:pt x="1413546" y="67019"/>
                  </a:lnTo>
                  <a:lnTo>
                    <a:pt x="1454529" y="83826"/>
                  </a:lnTo>
                  <a:lnTo>
                    <a:pt x="1494750" y="102373"/>
                  </a:lnTo>
                  <a:lnTo>
                    <a:pt x="1534165" y="122621"/>
                  </a:lnTo>
                  <a:lnTo>
                    <a:pt x="1572732" y="144530"/>
                  </a:lnTo>
                  <a:lnTo>
                    <a:pt x="1610405" y="168061"/>
                  </a:lnTo>
                  <a:lnTo>
                    <a:pt x="1647144" y="193172"/>
                  </a:lnTo>
                  <a:lnTo>
                    <a:pt x="1682902" y="219826"/>
                  </a:lnTo>
                  <a:lnTo>
                    <a:pt x="1717638" y="247981"/>
                  </a:lnTo>
                  <a:lnTo>
                    <a:pt x="1751308" y="277597"/>
                  </a:lnTo>
                  <a:lnTo>
                    <a:pt x="1783867" y="308636"/>
                  </a:lnTo>
                  <a:lnTo>
                    <a:pt x="1815274" y="341058"/>
                  </a:lnTo>
                  <a:lnTo>
                    <a:pt x="1845484" y="374822"/>
                  </a:lnTo>
                  <a:lnTo>
                    <a:pt x="1874454" y="409889"/>
                  </a:lnTo>
                  <a:lnTo>
                    <a:pt x="1902140" y="446218"/>
                  </a:lnTo>
                  <a:lnTo>
                    <a:pt x="1928499" y="483771"/>
                  </a:lnTo>
                  <a:lnTo>
                    <a:pt x="1953487" y="522507"/>
                  </a:lnTo>
                  <a:lnTo>
                    <a:pt x="1977062" y="562387"/>
                  </a:lnTo>
                  <a:lnTo>
                    <a:pt x="1999179" y="603371"/>
                  </a:lnTo>
                  <a:lnTo>
                    <a:pt x="2019795" y="645418"/>
                  </a:lnTo>
                  <a:lnTo>
                    <a:pt x="2038867" y="688490"/>
                  </a:lnTo>
                  <a:lnTo>
                    <a:pt x="2056350" y="732546"/>
                  </a:lnTo>
                  <a:lnTo>
                    <a:pt x="2072203" y="777546"/>
                  </a:lnTo>
                  <a:lnTo>
                    <a:pt x="2086380" y="823451"/>
                  </a:lnTo>
                  <a:lnTo>
                    <a:pt x="2098840" y="870222"/>
                  </a:lnTo>
                  <a:lnTo>
                    <a:pt x="2109537" y="917817"/>
                  </a:lnTo>
                  <a:lnTo>
                    <a:pt x="2118430" y="966198"/>
                  </a:lnTo>
                  <a:lnTo>
                    <a:pt x="2125473" y="1015324"/>
                  </a:lnTo>
                  <a:lnTo>
                    <a:pt x="2130625" y="1065156"/>
                  </a:lnTo>
                  <a:lnTo>
                    <a:pt x="2133812" y="1115152"/>
                  </a:lnTo>
                  <a:lnTo>
                    <a:pt x="2135016" y="1164766"/>
                  </a:lnTo>
                  <a:lnTo>
                    <a:pt x="2134273" y="1213952"/>
                  </a:lnTo>
                  <a:lnTo>
                    <a:pt x="2131620" y="1262662"/>
                  </a:lnTo>
                  <a:lnTo>
                    <a:pt x="2127092" y="1310852"/>
                  </a:lnTo>
                  <a:lnTo>
                    <a:pt x="2120726" y="1358473"/>
                  </a:lnTo>
                  <a:lnTo>
                    <a:pt x="2112558" y="1405480"/>
                  </a:lnTo>
                  <a:lnTo>
                    <a:pt x="2102625" y="1451826"/>
                  </a:lnTo>
                  <a:lnTo>
                    <a:pt x="2090962" y="1497465"/>
                  </a:lnTo>
                  <a:lnTo>
                    <a:pt x="2077607" y="1542350"/>
                  </a:lnTo>
                  <a:lnTo>
                    <a:pt x="2062595" y="1586435"/>
                  </a:lnTo>
                  <a:lnTo>
                    <a:pt x="2045963" y="1629674"/>
                  </a:lnTo>
                  <a:lnTo>
                    <a:pt x="2027746" y="1672019"/>
                  </a:lnTo>
                  <a:lnTo>
                    <a:pt x="2007982" y="1713425"/>
                  </a:lnTo>
                  <a:lnTo>
                    <a:pt x="1986706" y="1753845"/>
                  </a:lnTo>
                  <a:lnTo>
                    <a:pt x="1963955" y="1793233"/>
                  </a:lnTo>
                  <a:lnTo>
                    <a:pt x="1939765" y="1831542"/>
                  </a:lnTo>
                  <a:lnTo>
                    <a:pt x="1914172" y="1868726"/>
                  </a:lnTo>
                  <a:lnTo>
                    <a:pt x="1887213" y="1904737"/>
                  </a:lnTo>
                  <a:lnTo>
                    <a:pt x="1858924" y="1939531"/>
                  </a:lnTo>
                  <a:lnTo>
                    <a:pt x="1829342" y="1973060"/>
                  </a:lnTo>
                  <a:lnTo>
                    <a:pt x="1798501" y="2005278"/>
                  </a:lnTo>
                  <a:lnTo>
                    <a:pt x="1766440" y="2036138"/>
                  </a:lnTo>
                  <a:lnTo>
                    <a:pt x="1733193" y="2065594"/>
                  </a:lnTo>
                  <a:lnTo>
                    <a:pt x="1698798" y="2093600"/>
                  </a:lnTo>
                  <a:lnTo>
                    <a:pt x="1663291" y="2120109"/>
                  </a:lnTo>
                  <a:lnTo>
                    <a:pt x="1626708" y="2145075"/>
                  </a:lnTo>
                  <a:lnTo>
                    <a:pt x="1589084" y="2168450"/>
                  </a:lnTo>
                  <a:lnTo>
                    <a:pt x="1550458" y="2190190"/>
                  </a:lnTo>
                  <a:lnTo>
                    <a:pt x="1510864" y="2210247"/>
                  </a:lnTo>
                  <a:lnTo>
                    <a:pt x="1470339" y="2228574"/>
                  </a:lnTo>
                  <a:lnTo>
                    <a:pt x="1428919" y="2245126"/>
                  </a:lnTo>
                  <a:lnTo>
                    <a:pt x="1386641" y="2259856"/>
                  </a:lnTo>
                  <a:lnTo>
                    <a:pt x="1343541" y="2272718"/>
                  </a:lnTo>
                  <a:lnTo>
                    <a:pt x="1299656" y="2283664"/>
                  </a:lnTo>
                  <a:lnTo>
                    <a:pt x="1255021" y="2292649"/>
                  </a:lnTo>
                  <a:lnTo>
                    <a:pt x="1209672" y="2299626"/>
                  </a:lnTo>
                  <a:lnTo>
                    <a:pt x="1163647" y="2304549"/>
                  </a:lnTo>
                  <a:lnTo>
                    <a:pt x="1117434" y="2307337"/>
                  </a:lnTo>
                  <a:lnTo>
                    <a:pt x="1071549" y="2307985"/>
                  </a:lnTo>
                  <a:lnTo>
                    <a:pt x="1026035" y="2306534"/>
                  </a:lnTo>
                  <a:lnTo>
                    <a:pt x="980935" y="2303024"/>
                  </a:lnTo>
                  <a:lnTo>
                    <a:pt x="936293" y="2297494"/>
                  </a:lnTo>
                  <a:lnTo>
                    <a:pt x="892152" y="2289984"/>
                  </a:lnTo>
                  <a:lnTo>
                    <a:pt x="848555" y="2280535"/>
                  </a:lnTo>
                  <a:lnTo>
                    <a:pt x="805547" y="2269185"/>
                  </a:lnTo>
                  <a:lnTo>
                    <a:pt x="763171" y="2255975"/>
                  </a:lnTo>
                  <a:lnTo>
                    <a:pt x="721469" y="2240945"/>
                  </a:lnTo>
                  <a:lnTo>
                    <a:pt x="680487" y="2224134"/>
                  </a:lnTo>
                  <a:lnTo>
                    <a:pt x="640266" y="2205582"/>
                  </a:lnTo>
                  <a:lnTo>
                    <a:pt x="600851" y="2185330"/>
                  </a:lnTo>
                  <a:lnTo>
                    <a:pt x="562284" y="2163416"/>
                  </a:lnTo>
                  <a:lnTo>
                    <a:pt x="524610" y="2139881"/>
                  </a:lnTo>
                  <a:lnTo>
                    <a:pt x="487872" y="2114764"/>
                  </a:lnTo>
                  <a:lnTo>
                    <a:pt x="452114" y="2088106"/>
                  </a:lnTo>
                  <a:lnTo>
                    <a:pt x="417378" y="2059946"/>
                  </a:lnTo>
                  <a:lnTo>
                    <a:pt x="383708" y="2030324"/>
                  </a:lnTo>
                  <a:lnTo>
                    <a:pt x="351148" y="1999280"/>
                  </a:lnTo>
                  <a:lnTo>
                    <a:pt x="319742" y="1966854"/>
                  </a:lnTo>
                  <a:lnTo>
                    <a:pt x="289532" y="1933085"/>
                  </a:lnTo>
                  <a:lnTo>
                    <a:pt x="260562" y="1898014"/>
                  </a:lnTo>
                  <a:lnTo>
                    <a:pt x="232876" y="1861679"/>
                  </a:lnTo>
                  <a:lnTo>
                    <a:pt x="206517" y="1824122"/>
                  </a:lnTo>
                  <a:lnTo>
                    <a:pt x="181528" y="1785381"/>
                  </a:lnTo>
                  <a:lnTo>
                    <a:pt x="157954" y="1745497"/>
                  </a:lnTo>
                  <a:lnTo>
                    <a:pt x="135837" y="1704510"/>
                  </a:lnTo>
                  <a:lnTo>
                    <a:pt x="115221" y="1662458"/>
                  </a:lnTo>
                  <a:lnTo>
                    <a:pt x="96149" y="1619383"/>
                  </a:lnTo>
                  <a:lnTo>
                    <a:pt x="78665" y="1575324"/>
                  </a:lnTo>
                  <a:lnTo>
                    <a:pt x="62813" y="1530321"/>
                  </a:lnTo>
                  <a:lnTo>
                    <a:pt x="48635" y="1484413"/>
                  </a:lnTo>
                  <a:lnTo>
                    <a:pt x="36176" y="1437641"/>
                  </a:lnTo>
                  <a:lnTo>
                    <a:pt x="25478" y="1390044"/>
                  </a:lnTo>
                  <a:lnTo>
                    <a:pt x="16586" y="1341662"/>
                  </a:lnTo>
                  <a:lnTo>
                    <a:pt x="9542" y="1292535"/>
                  </a:lnTo>
                  <a:lnTo>
                    <a:pt x="4391" y="1242702"/>
                  </a:lnTo>
                  <a:close/>
                </a:path>
                <a:path w="2135504" h="2308225">
                  <a:moveTo>
                    <a:pt x="1867608" y="1856493"/>
                  </a:moveTo>
                  <a:lnTo>
                    <a:pt x="1895822" y="1816894"/>
                  </a:lnTo>
                  <a:lnTo>
                    <a:pt x="1922227" y="1776094"/>
                  </a:lnTo>
                  <a:lnTo>
                    <a:pt x="1946801" y="1734163"/>
                  </a:lnTo>
                  <a:lnTo>
                    <a:pt x="1969525" y="1691175"/>
                  </a:lnTo>
                  <a:lnTo>
                    <a:pt x="1990380" y="1647200"/>
                  </a:lnTo>
                  <a:lnTo>
                    <a:pt x="2009345" y="1602311"/>
                  </a:lnTo>
                  <a:lnTo>
                    <a:pt x="2026401" y="1556579"/>
                  </a:lnTo>
                  <a:lnTo>
                    <a:pt x="2041527" y="1510076"/>
                  </a:lnTo>
                  <a:lnTo>
                    <a:pt x="2054704" y="1462874"/>
                  </a:lnTo>
                  <a:lnTo>
                    <a:pt x="2065913" y="1415045"/>
                  </a:lnTo>
                  <a:lnTo>
                    <a:pt x="2075132" y="1366661"/>
                  </a:lnTo>
                  <a:lnTo>
                    <a:pt x="2082343" y="1317793"/>
                  </a:lnTo>
                  <a:lnTo>
                    <a:pt x="2087525" y="1268513"/>
                  </a:lnTo>
                  <a:lnTo>
                    <a:pt x="2090659" y="1218893"/>
                  </a:lnTo>
                  <a:lnTo>
                    <a:pt x="2091725" y="1169005"/>
                  </a:lnTo>
                  <a:lnTo>
                    <a:pt x="2090702" y="1118921"/>
                  </a:lnTo>
                  <a:lnTo>
                    <a:pt x="2087572" y="1068712"/>
                  </a:lnTo>
                  <a:lnTo>
                    <a:pt x="2082301" y="1018265"/>
                  </a:lnTo>
                  <a:lnTo>
                    <a:pt x="2075010" y="968574"/>
                  </a:lnTo>
                  <a:lnTo>
                    <a:pt x="2065748" y="919684"/>
                  </a:lnTo>
                  <a:lnTo>
                    <a:pt x="2054563" y="871641"/>
                  </a:lnTo>
                  <a:lnTo>
                    <a:pt x="2041504" y="824488"/>
                  </a:lnTo>
                  <a:lnTo>
                    <a:pt x="2026622" y="778272"/>
                  </a:lnTo>
                  <a:lnTo>
                    <a:pt x="2009964" y="733037"/>
                  </a:lnTo>
                  <a:lnTo>
                    <a:pt x="1991580" y="688827"/>
                  </a:lnTo>
                  <a:lnTo>
                    <a:pt x="1971520" y="645689"/>
                  </a:lnTo>
                  <a:lnTo>
                    <a:pt x="1949831" y="603666"/>
                  </a:lnTo>
                  <a:lnTo>
                    <a:pt x="1926563" y="562805"/>
                  </a:lnTo>
                  <a:lnTo>
                    <a:pt x="1901766" y="523148"/>
                  </a:lnTo>
                  <a:lnTo>
                    <a:pt x="1875488" y="484743"/>
                  </a:lnTo>
                  <a:lnTo>
                    <a:pt x="1847779" y="447633"/>
                  </a:lnTo>
                  <a:lnTo>
                    <a:pt x="1818686" y="411863"/>
                  </a:lnTo>
                  <a:lnTo>
                    <a:pt x="1788261" y="377479"/>
                  </a:lnTo>
                  <a:lnTo>
                    <a:pt x="1756551" y="344525"/>
                  </a:lnTo>
                  <a:lnTo>
                    <a:pt x="1723606" y="313046"/>
                  </a:lnTo>
                  <a:lnTo>
                    <a:pt x="1689474" y="283088"/>
                  </a:lnTo>
                  <a:lnTo>
                    <a:pt x="1654206" y="254694"/>
                  </a:lnTo>
                  <a:lnTo>
                    <a:pt x="1617849" y="227911"/>
                  </a:lnTo>
                  <a:lnTo>
                    <a:pt x="1580453" y="202783"/>
                  </a:lnTo>
                  <a:lnTo>
                    <a:pt x="1542068" y="179354"/>
                  </a:lnTo>
                  <a:lnTo>
                    <a:pt x="1502742" y="157671"/>
                  </a:lnTo>
                  <a:lnTo>
                    <a:pt x="1462523" y="137777"/>
                  </a:lnTo>
                  <a:lnTo>
                    <a:pt x="1421463" y="119718"/>
                  </a:lnTo>
                  <a:lnTo>
                    <a:pt x="1379608" y="103538"/>
                  </a:lnTo>
                  <a:lnTo>
                    <a:pt x="1337010" y="89283"/>
                  </a:lnTo>
                  <a:lnTo>
                    <a:pt x="1293715" y="76997"/>
                  </a:lnTo>
                  <a:lnTo>
                    <a:pt x="1249775" y="66726"/>
                  </a:lnTo>
                  <a:lnTo>
                    <a:pt x="1205237" y="58514"/>
                  </a:lnTo>
                  <a:lnTo>
                    <a:pt x="1160151" y="52407"/>
                  </a:lnTo>
                  <a:lnTo>
                    <a:pt x="1114565" y="48449"/>
                  </a:lnTo>
                  <a:lnTo>
                    <a:pt x="1068530" y="46684"/>
                  </a:lnTo>
                  <a:lnTo>
                    <a:pt x="1022094" y="47159"/>
                  </a:lnTo>
                  <a:lnTo>
                    <a:pt x="975306" y="49918"/>
                  </a:lnTo>
                  <a:lnTo>
                    <a:pt x="926184" y="55311"/>
                  </a:lnTo>
                  <a:lnTo>
                    <a:pt x="877595" y="63223"/>
                  </a:lnTo>
                  <a:lnTo>
                    <a:pt x="829613" y="73615"/>
                  </a:lnTo>
                  <a:lnTo>
                    <a:pt x="782312" y="86445"/>
                  </a:lnTo>
                  <a:lnTo>
                    <a:pt x="735766" y="101673"/>
                  </a:lnTo>
                  <a:lnTo>
                    <a:pt x="690049" y="119259"/>
                  </a:lnTo>
                  <a:lnTo>
                    <a:pt x="645237" y="139163"/>
                  </a:lnTo>
                  <a:lnTo>
                    <a:pt x="601402" y="161345"/>
                  </a:lnTo>
                  <a:lnTo>
                    <a:pt x="558620" y="185763"/>
                  </a:lnTo>
                  <a:lnTo>
                    <a:pt x="516964" y="212378"/>
                  </a:lnTo>
                  <a:lnTo>
                    <a:pt x="476508" y="241149"/>
                  </a:lnTo>
                  <a:lnTo>
                    <a:pt x="437328" y="272035"/>
                  </a:lnTo>
                  <a:lnTo>
                    <a:pt x="399497" y="304997"/>
                  </a:lnTo>
                  <a:lnTo>
                    <a:pt x="363089" y="339994"/>
                  </a:lnTo>
                  <a:lnTo>
                    <a:pt x="328178" y="376986"/>
                  </a:lnTo>
                  <a:lnTo>
                    <a:pt x="294840" y="415932"/>
                  </a:lnTo>
                  <a:lnTo>
                    <a:pt x="1867608" y="1856493"/>
                  </a:lnTo>
                  <a:close/>
                </a:path>
                <a:path w="2135504" h="2308225">
                  <a:moveTo>
                    <a:pt x="267281" y="451365"/>
                  </a:moveTo>
                  <a:lnTo>
                    <a:pt x="239066" y="490943"/>
                  </a:lnTo>
                  <a:lnTo>
                    <a:pt x="212662" y="531725"/>
                  </a:lnTo>
                  <a:lnTo>
                    <a:pt x="188089" y="573639"/>
                  </a:lnTo>
                  <a:lnTo>
                    <a:pt x="165365" y="616613"/>
                  </a:lnTo>
                  <a:lnTo>
                    <a:pt x="144512" y="660576"/>
                  </a:lnTo>
                  <a:lnTo>
                    <a:pt x="125549" y="705455"/>
                  </a:lnTo>
                  <a:lnTo>
                    <a:pt x="108497" y="751178"/>
                  </a:lnTo>
                  <a:lnTo>
                    <a:pt x="93375" y="797674"/>
                  </a:lnTo>
                  <a:lnTo>
                    <a:pt x="80203" y="844870"/>
                  </a:lnTo>
                  <a:lnTo>
                    <a:pt x="69002" y="892695"/>
                  </a:lnTo>
                  <a:lnTo>
                    <a:pt x="59791" y="941076"/>
                  </a:lnTo>
                  <a:lnTo>
                    <a:pt x="52590" y="989942"/>
                  </a:lnTo>
                  <a:lnTo>
                    <a:pt x="47420" y="1039220"/>
                  </a:lnTo>
                  <a:lnTo>
                    <a:pt x="44301" y="1088839"/>
                  </a:lnTo>
                  <a:lnTo>
                    <a:pt x="43251" y="1138726"/>
                  </a:lnTo>
                  <a:lnTo>
                    <a:pt x="44292" y="1188810"/>
                  </a:lnTo>
                  <a:lnTo>
                    <a:pt x="47444" y="1239019"/>
                  </a:lnTo>
                  <a:lnTo>
                    <a:pt x="52714" y="1289477"/>
                  </a:lnTo>
                  <a:lnTo>
                    <a:pt x="60006" y="1339179"/>
                  </a:lnTo>
                  <a:lnTo>
                    <a:pt x="69268" y="1388079"/>
                  </a:lnTo>
                  <a:lnTo>
                    <a:pt x="80453" y="1436133"/>
                  </a:lnTo>
                  <a:lnTo>
                    <a:pt x="93511" y="1483295"/>
                  </a:lnTo>
                  <a:lnTo>
                    <a:pt x="108394" y="1529522"/>
                  </a:lnTo>
                  <a:lnTo>
                    <a:pt x="125052" y="1574767"/>
                  </a:lnTo>
                  <a:lnTo>
                    <a:pt x="143435" y="1618986"/>
                  </a:lnTo>
                  <a:lnTo>
                    <a:pt x="163496" y="1662134"/>
                  </a:lnTo>
                  <a:lnTo>
                    <a:pt x="185185" y="1704165"/>
                  </a:lnTo>
                  <a:lnTo>
                    <a:pt x="208452" y="1745036"/>
                  </a:lnTo>
                  <a:lnTo>
                    <a:pt x="233250" y="1784701"/>
                  </a:lnTo>
                  <a:lnTo>
                    <a:pt x="259528" y="1823114"/>
                  </a:lnTo>
                  <a:lnTo>
                    <a:pt x="287237" y="1860232"/>
                  </a:lnTo>
                  <a:lnTo>
                    <a:pt x="316329" y="1896009"/>
                  </a:lnTo>
                  <a:lnTo>
                    <a:pt x="346755" y="1930400"/>
                  </a:lnTo>
                  <a:lnTo>
                    <a:pt x="378465" y="1963360"/>
                  </a:lnTo>
                  <a:lnTo>
                    <a:pt x="411410" y="1994844"/>
                  </a:lnTo>
                  <a:lnTo>
                    <a:pt x="445541" y="2024807"/>
                  </a:lnTo>
                  <a:lnTo>
                    <a:pt x="480810" y="2053205"/>
                  </a:lnTo>
                  <a:lnTo>
                    <a:pt x="517167" y="2079992"/>
                  </a:lnTo>
                  <a:lnTo>
                    <a:pt x="554562" y="2105123"/>
                  </a:lnTo>
                  <a:lnTo>
                    <a:pt x="592948" y="2128554"/>
                  </a:lnTo>
                  <a:lnTo>
                    <a:pt x="632274" y="2150239"/>
                  </a:lnTo>
                  <a:lnTo>
                    <a:pt x="672492" y="2170134"/>
                  </a:lnTo>
                  <a:lnTo>
                    <a:pt x="713553" y="2188193"/>
                  </a:lnTo>
                  <a:lnTo>
                    <a:pt x="755407" y="2204372"/>
                  </a:lnTo>
                  <a:lnTo>
                    <a:pt x="798006" y="2218625"/>
                  </a:lnTo>
                  <a:lnTo>
                    <a:pt x="841300" y="2230908"/>
                  </a:lnTo>
                  <a:lnTo>
                    <a:pt x="885241" y="2241176"/>
                  </a:lnTo>
                  <a:lnTo>
                    <a:pt x="929779" y="2249383"/>
                  </a:lnTo>
                  <a:lnTo>
                    <a:pt x="974865" y="2255485"/>
                  </a:lnTo>
                  <a:lnTo>
                    <a:pt x="1020450" y="2259436"/>
                  </a:lnTo>
                  <a:lnTo>
                    <a:pt x="1066486" y="2261193"/>
                  </a:lnTo>
                  <a:lnTo>
                    <a:pt x="1112922" y="2260709"/>
                  </a:lnTo>
                  <a:lnTo>
                    <a:pt x="1159710" y="2257940"/>
                  </a:lnTo>
                  <a:lnTo>
                    <a:pt x="1208809" y="2252547"/>
                  </a:lnTo>
                  <a:lnTo>
                    <a:pt x="1257379" y="2244635"/>
                  </a:lnTo>
                  <a:lnTo>
                    <a:pt x="1305344" y="2234243"/>
                  </a:lnTo>
                  <a:lnTo>
                    <a:pt x="1352631" y="2221412"/>
                  </a:lnTo>
                  <a:lnTo>
                    <a:pt x="1399164" y="2206181"/>
                  </a:lnTo>
                  <a:lnTo>
                    <a:pt x="1444871" y="2188592"/>
                  </a:lnTo>
                  <a:lnTo>
                    <a:pt x="1489675" y="2168684"/>
                  </a:lnTo>
                  <a:lnTo>
                    <a:pt x="1533503" y="2146498"/>
                  </a:lnTo>
                  <a:lnTo>
                    <a:pt x="1576280" y="2122073"/>
                  </a:lnTo>
                  <a:lnTo>
                    <a:pt x="1617932" y="2095450"/>
                  </a:lnTo>
                  <a:lnTo>
                    <a:pt x="1658384" y="2066669"/>
                  </a:lnTo>
                  <a:lnTo>
                    <a:pt x="1697563" y="2035770"/>
                  </a:lnTo>
                  <a:lnTo>
                    <a:pt x="1735393" y="2002793"/>
                  </a:lnTo>
                  <a:lnTo>
                    <a:pt x="1771800" y="1967779"/>
                  </a:lnTo>
                  <a:lnTo>
                    <a:pt x="1806710" y="1930768"/>
                  </a:lnTo>
                  <a:lnTo>
                    <a:pt x="1840049" y="1891799"/>
                  </a:lnTo>
                  <a:lnTo>
                    <a:pt x="267281" y="45136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627571"/>
            <a:ext cx="4048760" cy="556563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31115">
              <a:lnSpc>
                <a:spcPct val="100000"/>
              </a:lnSpc>
              <a:spcBef>
                <a:spcPts val="210"/>
              </a:spcBef>
            </a:pPr>
            <a:r>
              <a:rPr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</a:t>
            </a:r>
            <a:r>
              <a:rPr sz="3200" spc="-1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protection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857875" y="790575"/>
            <a:ext cx="6134100" cy="2886075"/>
            <a:chOff x="5857875" y="790575"/>
            <a:chExt cx="6134100" cy="288607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39225" y="790575"/>
              <a:ext cx="2952750" cy="288607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57875" y="790575"/>
              <a:ext cx="3143250" cy="2886075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083626" y="3980295"/>
            <a:ext cx="2841744" cy="1770303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857875" y="3924057"/>
            <a:ext cx="3143250" cy="1981442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527367" y="1709038"/>
            <a:ext cx="5248007" cy="395108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93700" marR="1627505" indent="-381635">
              <a:lnSpc>
                <a:spcPct val="100499"/>
              </a:lnSpc>
              <a:spcBef>
                <a:spcPts val="90"/>
              </a:spcBef>
              <a:buSzPct val="75000"/>
              <a:buFont typeface="Wingdings"/>
              <a:buChar char=""/>
              <a:tabLst>
                <a:tab pos="393700" algn="l"/>
              </a:tabLst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Worn</a:t>
            </a:r>
            <a:r>
              <a:rPr sz="2400" spc="-1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</a:t>
            </a:r>
            <a:r>
              <a:rPr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potential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sz="24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splashing</a:t>
            </a:r>
            <a:r>
              <a:rPr lang="en-US"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splattering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700" marR="8255" indent="-381635">
              <a:lnSpc>
                <a:spcPts val="2930"/>
              </a:lnSpc>
              <a:spcBef>
                <a:spcPts val="25"/>
              </a:spcBef>
              <a:buSzPct val="75000"/>
              <a:buFont typeface="Wingdings"/>
              <a:buChar char=""/>
              <a:tabLst>
                <a:tab pos="393700" algn="l"/>
              </a:tabLst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Prevents</a:t>
            </a:r>
            <a:r>
              <a:rPr sz="24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splashing</a:t>
            </a:r>
            <a:r>
              <a:rPr sz="24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2400" spc="-1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infectious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materials</a:t>
            </a:r>
            <a:r>
              <a:rPr sz="2400" spc="-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</a:t>
            </a:r>
            <a:r>
              <a:rPr sz="2400" spc="-1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eyes,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nose,</a:t>
            </a:r>
            <a:r>
              <a:rPr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and/or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700">
              <a:lnSpc>
                <a:spcPts val="2745"/>
              </a:lnSpc>
            </a:pP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mouth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700" marR="685165" indent="-381635">
              <a:lnSpc>
                <a:spcPts val="2860"/>
              </a:lnSpc>
              <a:spcBef>
                <a:spcPts val="165"/>
              </a:spcBef>
              <a:buSzPct val="75000"/>
              <a:buFont typeface="Wingdings"/>
              <a:buChar char=""/>
              <a:tabLst>
                <a:tab pos="393700" algn="l"/>
                <a:tab pos="2862580" algn="l"/>
              </a:tabLst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Protects</a:t>
            </a:r>
            <a:r>
              <a:rPr sz="24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mucous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membranes</a:t>
            </a:r>
            <a:r>
              <a:rPr sz="2400" spc="-1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</a:t>
            </a:r>
            <a:r>
              <a:rPr lang="en-US"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exposure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700" indent="-381000">
              <a:lnSpc>
                <a:spcPts val="2605"/>
              </a:lnSpc>
              <a:buSzPct val="75000"/>
              <a:buFont typeface="Wingdings"/>
              <a:buChar char=""/>
              <a:tabLst>
                <a:tab pos="393700" algn="l"/>
              </a:tabLst>
            </a:pP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03935" lvl="1" indent="-381000">
              <a:lnSpc>
                <a:spcPct val="100000"/>
              </a:lnSpc>
              <a:spcBef>
                <a:spcPts val="125"/>
              </a:spcBef>
              <a:buSzPct val="73809"/>
              <a:buFont typeface="Courier New"/>
              <a:buChar char="o"/>
              <a:tabLst>
                <a:tab pos="1003935" algn="l"/>
              </a:tabLst>
            </a:pP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Face</a:t>
            </a:r>
            <a:r>
              <a:rPr sz="21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shield</a:t>
            </a:r>
            <a:endParaRPr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03935" lvl="1" indent="-381000">
              <a:lnSpc>
                <a:spcPct val="100000"/>
              </a:lnSpc>
              <a:spcBef>
                <a:spcPts val="180"/>
              </a:spcBef>
              <a:buSzPct val="73809"/>
              <a:buFont typeface="Courier New"/>
              <a:buChar char="o"/>
              <a:tabLst>
                <a:tab pos="1003935" algn="l"/>
              </a:tabLst>
            </a:pP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Surgical</a:t>
            </a:r>
            <a:r>
              <a:rPr sz="21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mask</a:t>
            </a:r>
            <a:endParaRPr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03935" lvl="1" indent="-381000">
              <a:lnSpc>
                <a:spcPct val="100000"/>
              </a:lnSpc>
              <a:spcBef>
                <a:spcPts val="35"/>
              </a:spcBef>
              <a:buSzPct val="73809"/>
              <a:buFont typeface="Courier New"/>
              <a:buChar char="o"/>
              <a:tabLst>
                <a:tab pos="1003935" algn="l"/>
              </a:tabLst>
            </a:pP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Indirectly</a:t>
            </a:r>
            <a:r>
              <a:rPr sz="2100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vented</a:t>
            </a:r>
            <a:r>
              <a:rPr sz="2100" spc="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safety</a:t>
            </a:r>
            <a:r>
              <a:rPr sz="21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1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goggles</a:t>
            </a:r>
            <a:endParaRPr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66750" y="562489"/>
            <a:ext cx="3554413" cy="57066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6195">
              <a:lnSpc>
                <a:spcPct val="100000"/>
              </a:lnSpc>
              <a:spcBef>
                <a:spcPts val="105"/>
              </a:spcBef>
            </a:pPr>
            <a:r>
              <a:rPr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Hand</a:t>
            </a:r>
            <a:r>
              <a:rPr sz="3600" spc="-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spc="-1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</a:t>
            </a:r>
            <a:endParaRPr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1000" y="1764030"/>
            <a:ext cx="7772400" cy="29876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3700" indent="-381000">
              <a:lnSpc>
                <a:spcPts val="2865"/>
              </a:lnSpc>
              <a:spcBef>
                <a:spcPts val="100"/>
              </a:spcBef>
              <a:buSzPct val="75000"/>
              <a:buFont typeface="Wingdings"/>
              <a:buChar char=""/>
              <a:tabLst>
                <a:tab pos="393700" algn="l"/>
              </a:tabLst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Reduces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potential</a:t>
            </a:r>
            <a:r>
              <a:rPr sz="24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2400" spc="-1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hand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contamination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700" marR="120014" indent="-381635">
              <a:lnSpc>
                <a:spcPts val="2930"/>
              </a:lnSpc>
              <a:spcBef>
                <a:spcPts val="45"/>
              </a:spcBef>
              <a:buSzPct val="75000"/>
              <a:buFont typeface="Wingdings"/>
              <a:buChar char=""/>
              <a:tabLst>
                <a:tab pos="393700" algn="l"/>
              </a:tabLst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Reduces</a:t>
            </a:r>
            <a:r>
              <a:rPr sz="2400" spc="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risks</a:t>
            </a:r>
            <a:r>
              <a:rPr sz="2400" spc="-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associated</a:t>
            </a:r>
            <a:r>
              <a:rPr sz="2400" spc="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sz="24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ingestion</a:t>
            </a:r>
            <a:r>
              <a:rPr sz="2400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400" spc="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skin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contact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700" indent="-381000">
              <a:lnSpc>
                <a:spcPts val="2735"/>
              </a:lnSpc>
              <a:buSzPct val="75000"/>
              <a:buFont typeface="Wingdings"/>
              <a:buChar char=""/>
              <a:tabLst>
                <a:tab pos="393700" algn="l"/>
              </a:tabLst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Gloves are</a:t>
            </a:r>
            <a:r>
              <a:rPr sz="2400" spc="-1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made</a:t>
            </a:r>
            <a:r>
              <a:rPr sz="2400" spc="-1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2400" spc="-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</a:t>
            </a:r>
            <a:r>
              <a:rPr sz="2400" spc="-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Latex,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nitrile,</a:t>
            </a:r>
            <a:r>
              <a:rPr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vinyl,</a:t>
            </a:r>
            <a:r>
              <a:rPr sz="24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polyethylene,</a:t>
            </a:r>
            <a:r>
              <a:rPr lang="en-US"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etc.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spcBef>
                <a:spcPts val="220"/>
              </a:spcBef>
              <a:buFont typeface="Courier New"/>
              <a:buChar char="o"/>
            </a:pP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700" indent="-381000">
              <a:lnSpc>
                <a:spcPct val="100000"/>
              </a:lnSpc>
              <a:buSzPct val="75000"/>
              <a:buFont typeface="Wingdings"/>
              <a:buChar char=""/>
              <a:tabLst>
                <a:tab pos="393700" algn="l"/>
              </a:tabLst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</a:t>
            </a:r>
            <a:r>
              <a:rPr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sz="24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selected</a:t>
            </a:r>
            <a:r>
              <a:rPr sz="2400" spc="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sz="2400" spc="-1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</a:t>
            </a:r>
            <a:r>
              <a:rPr sz="2400" spc="-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</a:t>
            </a:r>
            <a:r>
              <a:rPr sz="24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4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hazard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700" marR="516890" indent="-381635">
              <a:lnSpc>
                <a:spcPts val="2850"/>
              </a:lnSpc>
              <a:spcBef>
                <a:spcPts val="170"/>
              </a:spcBef>
              <a:buSzPct val="75000"/>
              <a:buFont typeface="Wingdings"/>
              <a:buChar char=""/>
              <a:tabLst>
                <a:tab pos="393700" algn="l"/>
              </a:tabLst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Suitability</a:t>
            </a:r>
            <a:r>
              <a:rPr sz="2400" spc="-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2400" spc="-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glove</a:t>
            </a:r>
            <a:r>
              <a:rPr sz="24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needs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sz="2400" spc="-1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sz="2400" spc="-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verified</a:t>
            </a:r>
            <a:r>
              <a:rPr sz="2400" spc="-1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prior</a:t>
            </a:r>
            <a:r>
              <a:rPr sz="2400" spc="-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handling</a:t>
            </a:r>
            <a:r>
              <a:rPr sz="2400" spc="-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infectious</a:t>
            </a:r>
            <a:r>
              <a:rPr sz="2400" spc="-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77250" y="276225"/>
            <a:ext cx="3048000" cy="207645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477250" y="2419350"/>
            <a:ext cx="3048000" cy="2581275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487409" y="5057775"/>
            <a:ext cx="3037840" cy="15621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749300" y="1029588"/>
            <a:ext cx="9724390" cy="26485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88950" indent="-476250">
              <a:lnSpc>
                <a:spcPts val="4280"/>
              </a:lnSpc>
              <a:spcBef>
                <a:spcPts val="105"/>
              </a:spcBef>
              <a:buClr>
                <a:srgbClr val="385622"/>
              </a:buClr>
              <a:buSzPct val="53333"/>
              <a:buFont typeface="Arial"/>
              <a:buChar char="▪"/>
              <a:tabLst>
                <a:tab pos="488950" algn="l"/>
              </a:tabLst>
            </a:pPr>
            <a:r>
              <a:rPr sz="3750" b="1" spc="-10" dirty="0">
                <a:solidFill>
                  <a:srgbClr val="3856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Gloves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93800" lvl="1" indent="-571500">
              <a:lnSpc>
                <a:spcPts val="4054"/>
              </a:lnSpc>
              <a:buSzPct val="53333"/>
              <a:buFont typeface="Wingdings" panose="05000000000000000000" pitchFamily="2" charset="2"/>
              <a:buChar char="Ø"/>
              <a:tabLst>
                <a:tab pos="1098550" algn="l"/>
              </a:tabLst>
            </a:pP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Avoid</a:t>
            </a:r>
            <a:r>
              <a:rPr sz="3750" spc="-1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latex</a:t>
            </a:r>
            <a:r>
              <a:rPr sz="3750" spc="-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gloves</a:t>
            </a:r>
            <a:r>
              <a:rPr sz="3750" spc="-1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(may</a:t>
            </a:r>
            <a:r>
              <a:rPr sz="3750" spc="-1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cause</a:t>
            </a:r>
            <a:r>
              <a:rPr sz="3750" spc="-1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allergies)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93800" lvl="1" indent="-571500">
              <a:lnSpc>
                <a:spcPts val="4054"/>
              </a:lnSpc>
              <a:buSzPct val="53333"/>
              <a:buFont typeface="Wingdings" panose="05000000000000000000" pitchFamily="2" charset="2"/>
              <a:buChar char="Ø"/>
              <a:tabLst>
                <a:tab pos="1098550" algn="l"/>
              </a:tabLst>
            </a:pP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sz="3750" spc="-1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sz="375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reuse</a:t>
            </a:r>
            <a:r>
              <a:rPr sz="375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gloves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93800" lvl="1" indent="-571500">
              <a:lnSpc>
                <a:spcPts val="4015"/>
              </a:lnSpc>
              <a:buSzPct val="53333"/>
              <a:buFont typeface="Wingdings" panose="05000000000000000000" pitchFamily="2" charset="2"/>
              <a:buChar char="Ø"/>
              <a:tabLst>
                <a:tab pos="1098550" algn="l"/>
              </a:tabLst>
            </a:pP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sz="3750" spc="-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sz="375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wear</a:t>
            </a:r>
            <a:r>
              <a:rPr sz="3750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gloves</a:t>
            </a:r>
            <a:r>
              <a:rPr sz="3750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outside</a:t>
            </a:r>
            <a:r>
              <a:rPr sz="375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375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sz="375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laboratory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93800" lvl="1" indent="-571500">
              <a:lnSpc>
                <a:spcPts val="4240"/>
              </a:lnSpc>
              <a:buSzPct val="53333"/>
              <a:buFont typeface="Wingdings" panose="05000000000000000000" pitchFamily="2" charset="2"/>
              <a:buChar char="Ø"/>
              <a:tabLst>
                <a:tab pos="1098550" algn="l"/>
              </a:tabLst>
            </a:pP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Wash</a:t>
            </a:r>
            <a:r>
              <a:rPr sz="3750" spc="-1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hands</a:t>
            </a:r>
            <a:r>
              <a:rPr sz="375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</a:t>
            </a:r>
            <a:r>
              <a:rPr sz="3750" spc="-1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removing</a:t>
            </a:r>
            <a:r>
              <a:rPr sz="375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gloves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81600" y="3809999"/>
            <a:ext cx="2971545" cy="2243137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pc="-25" dirty="0"/>
              <a:t>12</a:t>
            </a:fld>
            <a:endParaRPr spc="-25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685800" y="1066800"/>
            <a:ext cx="10194290" cy="320664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88950" indent="-476250">
              <a:lnSpc>
                <a:spcPts val="4275"/>
              </a:lnSpc>
              <a:spcBef>
                <a:spcPts val="105"/>
              </a:spcBef>
              <a:buClr>
                <a:srgbClr val="385622"/>
              </a:buClr>
              <a:buSzPct val="53333"/>
              <a:buFont typeface="Arial"/>
              <a:buChar char="▪"/>
              <a:tabLst>
                <a:tab pos="488950" algn="l"/>
              </a:tabLst>
            </a:pPr>
            <a:r>
              <a:rPr sz="3750" b="1" spc="-20" dirty="0">
                <a:solidFill>
                  <a:srgbClr val="3856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Respiratory</a:t>
            </a:r>
            <a:r>
              <a:rPr sz="3750" b="1" spc="-135" dirty="0">
                <a:solidFill>
                  <a:srgbClr val="3856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b="1" spc="-10" dirty="0">
                <a:solidFill>
                  <a:srgbClr val="3856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85" lvl="1" indent="-476250">
              <a:lnSpc>
                <a:spcPts val="4054"/>
              </a:lnSpc>
              <a:buSzPct val="53333"/>
              <a:buFont typeface="Arial"/>
              <a:buChar char="□"/>
              <a:tabLst>
                <a:tab pos="1099185" algn="l"/>
              </a:tabLst>
            </a:pP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sz="3750" spc="-1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types:</a:t>
            </a:r>
            <a:r>
              <a:rPr sz="3750" spc="-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</a:t>
            </a:r>
            <a:r>
              <a:rPr sz="3750" spc="-9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supplying</a:t>
            </a:r>
            <a:r>
              <a:rPr sz="3750" spc="-35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3750" spc="-145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</a:t>
            </a:r>
            <a:r>
              <a:rPr sz="3750" spc="-95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purifying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85" marR="5080" lvl="1" indent="-476884">
              <a:lnSpc>
                <a:spcPts val="4060"/>
              </a:lnSpc>
              <a:spcBef>
                <a:spcPts val="280"/>
              </a:spcBef>
              <a:buSzPct val="53333"/>
              <a:buFont typeface="Arial"/>
              <a:buChar char="□"/>
              <a:tabLst>
                <a:tab pos="1099185" algn="l"/>
              </a:tabLst>
            </a:pP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Full</a:t>
            </a:r>
            <a:r>
              <a:rPr sz="3750" spc="-1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face,</a:t>
            </a:r>
            <a:r>
              <a:rPr sz="3750" spc="-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half</a:t>
            </a:r>
            <a:r>
              <a:rPr sz="375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face,</a:t>
            </a:r>
            <a:r>
              <a:rPr sz="3750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PAPR</a:t>
            </a:r>
            <a:r>
              <a:rPr sz="3750" spc="-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(Powered</a:t>
            </a:r>
            <a:r>
              <a:rPr sz="3750" spc="-1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Air</a:t>
            </a:r>
            <a:r>
              <a:rPr sz="3750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Purifying Respirator)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85" lvl="1" indent="-476250">
              <a:lnSpc>
                <a:spcPts val="3695"/>
              </a:lnSpc>
              <a:buSzPct val="53333"/>
              <a:buFont typeface="Arial"/>
              <a:buChar char="□"/>
              <a:tabLst>
                <a:tab pos="1099185" algn="l"/>
              </a:tabLst>
            </a:pP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</a:t>
            </a:r>
            <a:r>
              <a:rPr sz="3750" spc="-1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considerations:</a:t>
            </a:r>
            <a:r>
              <a:rPr sz="3750" spc="-1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fit</a:t>
            </a:r>
            <a:r>
              <a:rPr sz="3750" spc="-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testing;</a:t>
            </a:r>
            <a:r>
              <a:rPr sz="3750" spc="-1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facial</a:t>
            </a:r>
            <a:r>
              <a:rPr sz="375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hair;</a:t>
            </a:r>
            <a:r>
              <a:rPr lang="en-US"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comfort;</a:t>
            </a:r>
            <a:r>
              <a:rPr sz="3750" spc="-1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sz="3750" spc="-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3750" spc="-1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7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maintenance</a:t>
            </a:r>
            <a:endParaRPr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pc="-25" dirty="0"/>
              <a:t>13</a:t>
            </a:fld>
            <a:endParaRPr spc="-25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863600" y="2095499"/>
            <a:ext cx="4923155" cy="24199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88950" indent="-476250">
              <a:lnSpc>
                <a:spcPts val="4015"/>
              </a:lnSpc>
              <a:spcBef>
                <a:spcPts val="105"/>
              </a:spcBef>
              <a:buClr>
                <a:srgbClr val="385622"/>
              </a:buClr>
              <a:buSzPct val="53333"/>
              <a:buFont typeface="Arial"/>
              <a:buChar char="▪"/>
              <a:tabLst>
                <a:tab pos="488950" algn="l"/>
              </a:tabLst>
            </a:pPr>
            <a:r>
              <a:rPr sz="3750" b="1" spc="-20" dirty="0">
                <a:solidFill>
                  <a:srgbClr val="385622"/>
                </a:solidFill>
                <a:latin typeface="Calibri"/>
                <a:cs typeface="Calibri"/>
              </a:rPr>
              <a:t>Respiratory</a:t>
            </a:r>
            <a:r>
              <a:rPr sz="3750" b="1" spc="-135" dirty="0">
                <a:solidFill>
                  <a:srgbClr val="385622"/>
                </a:solidFill>
                <a:latin typeface="Calibri"/>
                <a:cs typeface="Calibri"/>
              </a:rPr>
              <a:t> </a:t>
            </a:r>
            <a:r>
              <a:rPr sz="3750" b="1" spc="-10" dirty="0">
                <a:solidFill>
                  <a:srgbClr val="385622"/>
                </a:solidFill>
                <a:latin typeface="Calibri"/>
                <a:cs typeface="Calibri"/>
              </a:rPr>
              <a:t>Protection</a:t>
            </a:r>
            <a:endParaRPr sz="3750" dirty="0">
              <a:latin typeface="Calibri"/>
              <a:cs typeface="Calibri"/>
            </a:endParaRPr>
          </a:p>
          <a:p>
            <a:pPr marL="1099185" lvl="1" indent="-476250">
              <a:lnSpc>
                <a:spcPts val="4015"/>
              </a:lnSpc>
              <a:buSzPct val="53333"/>
              <a:buFont typeface="Arial"/>
              <a:buChar char="□"/>
              <a:tabLst>
                <a:tab pos="1099185" algn="l"/>
              </a:tabLst>
            </a:pPr>
            <a:r>
              <a:rPr sz="3750" dirty="0">
                <a:latin typeface="Calibri"/>
                <a:cs typeface="Calibri"/>
              </a:rPr>
              <a:t>N95</a:t>
            </a:r>
            <a:r>
              <a:rPr sz="3750" spc="-60" dirty="0">
                <a:latin typeface="Calibri"/>
                <a:cs typeface="Calibri"/>
              </a:rPr>
              <a:t> </a:t>
            </a:r>
            <a:r>
              <a:rPr sz="3750" spc="-10" dirty="0">
                <a:latin typeface="Calibri"/>
                <a:cs typeface="Calibri"/>
              </a:rPr>
              <a:t>respirators</a:t>
            </a:r>
            <a:endParaRPr sz="3750" dirty="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1735"/>
              </a:spcBef>
              <a:buFont typeface="Arial"/>
              <a:buChar char="□"/>
            </a:pPr>
            <a:endParaRPr sz="3750" dirty="0">
              <a:latin typeface="Calibri"/>
              <a:cs typeface="Calibri"/>
            </a:endParaRPr>
          </a:p>
          <a:p>
            <a:pPr marL="1099185" lvl="1" indent="-476250">
              <a:lnSpc>
                <a:spcPct val="100000"/>
              </a:lnSpc>
              <a:buSzPct val="53333"/>
              <a:buFont typeface="Arial"/>
              <a:buChar char="□"/>
              <a:tabLst>
                <a:tab pos="1099185" algn="l"/>
              </a:tabLst>
            </a:pPr>
            <a:r>
              <a:rPr sz="3750" dirty="0">
                <a:latin typeface="Calibri"/>
                <a:cs typeface="Calibri"/>
              </a:rPr>
              <a:t>N100</a:t>
            </a:r>
            <a:r>
              <a:rPr sz="3750" spc="-90" dirty="0">
                <a:latin typeface="Calibri"/>
                <a:cs typeface="Calibri"/>
              </a:rPr>
              <a:t> </a:t>
            </a:r>
            <a:r>
              <a:rPr sz="3750" spc="-10" dirty="0">
                <a:latin typeface="Calibri"/>
                <a:cs typeface="Calibri"/>
              </a:rPr>
              <a:t>respirators</a:t>
            </a:r>
            <a:endParaRPr sz="3750" dirty="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77150" y="751998"/>
            <a:ext cx="2737615" cy="236381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86349" y="3262319"/>
            <a:ext cx="2895800" cy="2938455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pc="-25" dirty="0"/>
              <a:t>14</a:t>
            </a:fld>
            <a:endParaRPr spc="-25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5587" y="676910"/>
            <a:ext cx="5490210" cy="1232772"/>
          </a:xfrm>
          <a:prstGeom prst="rect">
            <a:avLst/>
          </a:prstGeom>
        </p:spPr>
        <p:txBody>
          <a:bodyPr vert="horz" wrap="square" lIns="0" tIns="733170" rIns="0" bIns="0" rtlCol="0">
            <a:spAutoFit/>
          </a:bodyPr>
          <a:lstStyle/>
          <a:p>
            <a:pPr marL="434340">
              <a:lnSpc>
                <a:spcPct val="100000"/>
              </a:lnSpc>
              <a:spcBef>
                <a:spcPts val="105"/>
              </a:spcBef>
            </a:pPr>
            <a:r>
              <a:rPr sz="3200" spc="-4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Air-</a:t>
            </a:r>
            <a:r>
              <a:rPr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purifying</a:t>
            </a:r>
            <a:r>
              <a:rPr sz="3200" spc="-7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1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respirators</a:t>
            </a:r>
            <a:endParaRPr sz="32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14800" y="3124200"/>
            <a:ext cx="3067050" cy="347662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7650" y="3124200"/>
            <a:ext cx="3752850" cy="3476625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7258050" y="3124200"/>
            <a:ext cx="4686300" cy="3476625"/>
            <a:chOff x="7258050" y="3124200"/>
            <a:chExt cx="4686300" cy="3476625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58050" y="4724400"/>
              <a:ext cx="2143125" cy="187642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401175" y="3124200"/>
              <a:ext cx="2543175" cy="347662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258050" y="3124200"/>
              <a:ext cx="2143125" cy="16668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9082" y="1360106"/>
            <a:ext cx="284607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i="1" spc="-10" dirty="0">
                <a:solidFill>
                  <a:srgbClr val="A8A99E"/>
                </a:solidFill>
                <a:latin typeface="Arial"/>
                <a:cs typeface="Arial"/>
              </a:rPr>
              <a:t>Proper</a:t>
            </a:r>
            <a:r>
              <a:rPr sz="2400" b="1" i="1" spc="-150" dirty="0">
                <a:solidFill>
                  <a:srgbClr val="A8A99E"/>
                </a:solidFill>
                <a:latin typeface="Arial"/>
                <a:cs typeface="Arial"/>
              </a:rPr>
              <a:t> </a:t>
            </a:r>
            <a:r>
              <a:rPr sz="2400" b="1" i="1" spc="-10" dirty="0">
                <a:solidFill>
                  <a:srgbClr val="A8A99E"/>
                </a:solidFill>
                <a:latin typeface="Arial"/>
                <a:cs typeface="Arial"/>
              </a:rPr>
              <a:t>use/removal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17951" y="145732"/>
            <a:ext cx="8143240" cy="346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3700" indent="-381000">
              <a:lnSpc>
                <a:spcPct val="100000"/>
              </a:lnSpc>
              <a:spcBef>
                <a:spcPts val="100"/>
              </a:spcBef>
              <a:buSzPct val="73809"/>
              <a:buFont typeface="Wingdings"/>
              <a:buChar char=""/>
              <a:tabLst>
                <a:tab pos="393700" algn="l"/>
              </a:tabLst>
            </a:pPr>
            <a:r>
              <a:rPr sz="2100" dirty="0">
                <a:latin typeface="Arial"/>
                <a:cs typeface="Arial"/>
              </a:rPr>
              <a:t>PPE</a:t>
            </a:r>
            <a:r>
              <a:rPr sz="2100" spc="-9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should</a:t>
            </a:r>
            <a:r>
              <a:rPr sz="2100" spc="-1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be</a:t>
            </a:r>
            <a:r>
              <a:rPr sz="2100" spc="-1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carefully</a:t>
            </a:r>
            <a:r>
              <a:rPr sz="2100" spc="9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inspected</a:t>
            </a:r>
            <a:r>
              <a:rPr sz="2100" spc="5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for</a:t>
            </a:r>
            <a:r>
              <a:rPr sz="2100" spc="7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damages/breaches</a:t>
            </a:r>
            <a:r>
              <a:rPr sz="2100" spc="13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prior</a:t>
            </a:r>
            <a:r>
              <a:rPr sz="2100" spc="-60" dirty="0">
                <a:latin typeface="Arial"/>
                <a:cs typeface="Arial"/>
              </a:rPr>
              <a:t> </a:t>
            </a:r>
            <a:r>
              <a:rPr sz="2100" spc="-25" dirty="0">
                <a:latin typeface="Arial"/>
                <a:cs typeface="Arial"/>
              </a:rPr>
              <a:t>to</a:t>
            </a:r>
            <a:endParaRPr sz="21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799204" y="469518"/>
            <a:ext cx="1579245" cy="346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100" b="0" dirty="0">
                <a:solidFill>
                  <a:srgbClr val="000000"/>
                </a:solidFill>
                <a:latin typeface="Arial"/>
                <a:cs typeface="Arial"/>
              </a:rPr>
              <a:t>donning</a:t>
            </a:r>
            <a:r>
              <a:rPr sz="2100" b="0" spc="-1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100" b="0" spc="-25" dirty="0">
                <a:solidFill>
                  <a:srgbClr val="000000"/>
                </a:solidFill>
                <a:latin typeface="Arial"/>
                <a:cs typeface="Arial"/>
              </a:rPr>
              <a:t>PPE</a:t>
            </a:r>
            <a:endParaRPr sz="21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17951" y="794448"/>
            <a:ext cx="8407400" cy="230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3700" indent="-381000">
              <a:lnSpc>
                <a:spcPct val="100000"/>
              </a:lnSpc>
              <a:spcBef>
                <a:spcPts val="100"/>
              </a:spcBef>
              <a:buSzPct val="73809"/>
              <a:buFont typeface="Wingdings"/>
              <a:buChar char=""/>
              <a:tabLst>
                <a:tab pos="393700" algn="l"/>
              </a:tabLst>
            </a:pPr>
            <a:r>
              <a:rPr sz="2100" dirty="0">
                <a:latin typeface="Arial"/>
                <a:cs typeface="Arial"/>
              </a:rPr>
              <a:t>Change</a:t>
            </a:r>
            <a:r>
              <a:rPr sz="2100" spc="-1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gloves</a:t>
            </a:r>
            <a:r>
              <a:rPr sz="2100" spc="10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as</a:t>
            </a:r>
            <a:r>
              <a:rPr sz="2100" spc="-45" dirty="0">
                <a:latin typeface="Arial"/>
                <a:cs typeface="Arial"/>
              </a:rPr>
              <a:t> </a:t>
            </a:r>
            <a:r>
              <a:rPr sz="2100" spc="-10" dirty="0">
                <a:latin typeface="Arial"/>
                <a:cs typeface="Arial"/>
              </a:rPr>
              <a:t>needed</a:t>
            </a:r>
            <a:endParaRPr sz="2100" dirty="0">
              <a:latin typeface="Arial"/>
              <a:cs typeface="Arial"/>
            </a:endParaRPr>
          </a:p>
          <a:p>
            <a:pPr marL="393700" marR="617855" indent="-381635">
              <a:lnSpc>
                <a:spcPts val="2550"/>
              </a:lnSpc>
              <a:spcBef>
                <a:spcPts val="95"/>
              </a:spcBef>
              <a:buSzPct val="73809"/>
              <a:buFont typeface="Wingdings"/>
              <a:buChar char=""/>
              <a:tabLst>
                <a:tab pos="393700" algn="l"/>
              </a:tabLst>
            </a:pPr>
            <a:r>
              <a:rPr sz="2100" dirty="0">
                <a:latin typeface="Arial"/>
                <a:cs typeface="Arial"/>
              </a:rPr>
              <a:t>Gloves</a:t>
            </a:r>
            <a:r>
              <a:rPr sz="2100" spc="13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become</a:t>
            </a:r>
            <a:r>
              <a:rPr sz="2100" spc="-3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means</a:t>
            </a:r>
            <a:r>
              <a:rPr sz="2100" spc="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of</a:t>
            </a:r>
            <a:r>
              <a:rPr sz="2100" spc="-4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spreading</a:t>
            </a:r>
            <a:r>
              <a:rPr sz="2100" spc="3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infectious</a:t>
            </a:r>
            <a:r>
              <a:rPr sz="2100" spc="7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materials</a:t>
            </a:r>
            <a:r>
              <a:rPr sz="2100" spc="70" dirty="0">
                <a:latin typeface="Arial"/>
                <a:cs typeface="Arial"/>
              </a:rPr>
              <a:t> </a:t>
            </a:r>
            <a:r>
              <a:rPr sz="2100" spc="-20" dirty="0">
                <a:latin typeface="Arial"/>
                <a:cs typeface="Arial"/>
              </a:rPr>
              <a:t>when </a:t>
            </a:r>
            <a:r>
              <a:rPr sz="2100" spc="-10" dirty="0">
                <a:latin typeface="Arial"/>
                <a:cs typeface="Arial"/>
              </a:rPr>
              <a:t>contaminated</a:t>
            </a:r>
            <a:endParaRPr sz="2100" dirty="0">
              <a:latin typeface="Arial"/>
              <a:cs typeface="Arial"/>
            </a:endParaRPr>
          </a:p>
          <a:p>
            <a:pPr marL="393700" indent="-381000">
              <a:lnSpc>
                <a:spcPts val="2465"/>
              </a:lnSpc>
              <a:buSzPct val="73809"/>
              <a:buFont typeface="Wingdings"/>
              <a:buChar char=""/>
              <a:tabLst>
                <a:tab pos="393700" algn="l"/>
              </a:tabLst>
            </a:pPr>
            <a:r>
              <a:rPr sz="2100" dirty="0">
                <a:latin typeface="Arial"/>
                <a:cs typeface="Arial"/>
              </a:rPr>
              <a:t>Doffing</a:t>
            </a:r>
            <a:r>
              <a:rPr sz="2100" spc="8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PPE</a:t>
            </a:r>
            <a:r>
              <a:rPr sz="2100" spc="-9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must</a:t>
            </a:r>
            <a:r>
              <a:rPr sz="2100" spc="-9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be</a:t>
            </a:r>
            <a:r>
              <a:rPr sz="2100" spc="-8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performed</a:t>
            </a:r>
            <a:r>
              <a:rPr sz="2100" spc="18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carefully</a:t>
            </a:r>
            <a:r>
              <a:rPr sz="2100" spc="15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to</a:t>
            </a:r>
            <a:r>
              <a:rPr sz="2100" spc="-3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minimize</a:t>
            </a:r>
            <a:r>
              <a:rPr sz="2100" spc="-170" dirty="0">
                <a:latin typeface="Arial"/>
                <a:cs typeface="Arial"/>
              </a:rPr>
              <a:t> </a:t>
            </a:r>
            <a:r>
              <a:rPr sz="2100" spc="-10" dirty="0">
                <a:latin typeface="Arial"/>
                <a:cs typeface="Arial"/>
              </a:rPr>
              <a:t>contamination</a:t>
            </a:r>
            <a:endParaRPr sz="2100" dirty="0">
              <a:latin typeface="Arial"/>
              <a:cs typeface="Arial"/>
            </a:endParaRPr>
          </a:p>
          <a:p>
            <a:pPr marL="393700" indent="-381000">
              <a:lnSpc>
                <a:spcPct val="100000"/>
              </a:lnSpc>
              <a:spcBef>
                <a:spcPts val="30"/>
              </a:spcBef>
              <a:buSzPct val="73809"/>
              <a:buFont typeface="Wingdings"/>
              <a:buChar char=""/>
              <a:tabLst>
                <a:tab pos="393700" algn="l"/>
              </a:tabLst>
            </a:pPr>
            <a:r>
              <a:rPr sz="2100" dirty="0">
                <a:latin typeface="Arial"/>
                <a:cs typeface="Arial"/>
              </a:rPr>
              <a:t>Doffing</a:t>
            </a:r>
            <a:r>
              <a:rPr sz="2100" spc="10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PPE</a:t>
            </a:r>
            <a:r>
              <a:rPr sz="2100" spc="-10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needs</a:t>
            </a:r>
            <a:r>
              <a:rPr sz="2100" spc="1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to</a:t>
            </a:r>
            <a:r>
              <a:rPr sz="2100" spc="-9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be</a:t>
            </a:r>
            <a:r>
              <a:rPr sz="2100" spc="1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immediately</a:t>
            </a:r>
            <a:r>
              <a:rPr sz="2100" spc="-40" dirty="0">
                <a:latin typeface="Arial"/>
                <a:cs typeface="Arial"/>
              </a:rPr>
              <a:t> </a:t>
            </a:r>
            <a:r>
              <a:rPr sz="2100" spc="-10" dirty="0">
                <a:latin typeface="Arial"/>
                <a:cs typeface="Arial"/>
              </a:rPr>
              <a:t>followed</a:t>
            </a:r>
            <a:r>
              <a:rPr sz="2100" spc="24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by</a:t>
            </a:r>
            <a:r>
              <a:rPr sz="2100" spc="-120" dirty="0">
                <a:latin typeface="Arial"/>
                <a:cs typeface="Arial"/>
              </a:rPr>
              <a:t> </a:t>
            </a:r>
            <a:r>
              <a:rPr sz="2100" spc="-10" dirty="0">
                <a:latin typeface="Arial"/>
                <a:cs typeface="Arial"/>
              </a:rPr>
              <a:t>handwashing</a:t>
            </a:r>
            <a:endParaRPr sz="2100" dirty="0">
              <a:latin typeface="Arial"/>
              <a:cs typeface="Arial"/>
            </a:endParaRPr>
          </a:p>
          <a:p>
            <a:pPr marL="393700" indent="-381000">
              <a:lnSpc>
                <a:spcPct val="100000"/>
              </a:lnSpc>
              <a:spcBef>
                <a:spcPts val="110"/>
              </a:spcBef>
              <a:buSzPct val="73809"/>
              <a:buFont typeface="Wingdings"/>
              <a:buChar char=""/>
              <a:tabLst>
                <a:tab pos="393700" algn="l"/>
              </a:tabLst>
            </a:pPr>
            <a:r>
              <a:rPr sz="2100" dirty="0">
                <a:latin typeface="Arial"/>
                <a:cs typeface="Arial"/>
              </a:rPr>
              <a:t>Proper</a:t>
            </a:r>
            <a:r>
              <a:rPr sz="2100" spc="8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disposal</a:t>
            </a:r>
            <a:r>
              <a:rPr sz="2100" spc="2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of</a:t>
            </a:r>
            <a:r>
              <a:rPr sz="2100" spc="-1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PPE</a:t>
            </a:r>
            <a:r>
              <a:rPr sz="2100" spc="-1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as</a:t>
            </a:r>
            <a:r>
              <a:rPr sz="2100" spc="-3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biohazard</a:t>
            </a:r>
            <a:r>
              <a:rPr sz="2100" spc="50" dirty="0">
                <a:latin typeface="Arial"/>
                <a:cs typeface="Arial"/>
              </a:rPr>
              <a:t> </a:t>
            </a:r>
            <a:r>
              <a:rPr sz="2100" spc="-10" dirty="0">
                <a:latin typeface="Arial"/>
                <a:cs typeface="Arial"/>
              </a:rPr>
              <a:t>waste</a:t>
            </a:r>
            <a:endParaRPr sz="2100" dirty="0">
              <a:latin typeface="Arial"/>
              <a:cs typeface="Arial"/>
            </a:endParaRPr>
          </a:p>
          <a:p>
            <a:pPr marL="393700" indent="-381000">
              <a:lnSpc>
                <a:spcPct val="100000"/>
              </a:lnSpc>
              <a:spcBef>
                <a:spcPts val="35"/>
              </a:spcBef>
              <a:buSzPct val="73809"/>
              <a:buFont typeface="Wingdings"/>
              <a:buChar char=""/>
              <a:tabLst>
                <a:tab pos="393700" algn="l"/>
              </a:tabLst>
            </a:pPr>
            <a:r>
              <a:rPr sz="2100" dirty="0">
                <a:latin typeface="Arial"/>
                <a:cs typeface="Arial"/>
              </a:rPr>
              <a:t>Proper</a:t>
            </a:r>
            <a:r>
              <a:rPr sz="2100" spc="6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decontamination</a:t>
            </a:r>
            <a:r>
              <a:rPr sz="2100" spc="14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and</a:t>
            </a:r>
            <a:r>
              <a:rPr sz="2100" spc="-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laundering of</a:t>
            </a:r>
            <a:r>
              <a:rPr sz="2100" spc="60" dirty="0">
                <a:latin typeface="Arial"/>
                <a:cs typeface="Arial"/>
              </a:rPr>
              <a:t> </a:t>
            </a:r>
            <a:r>
              <a:rPr sz="2100" spc="-10" dirty="0">
                <a:latin typeface="Arial"/>
                <a:cs typeface="Arial"/>
              </a:rPr>
              <a:t>reusable</a:t>
            </a:r>
            <a:r>
              <a:rPr sz="2100" spc="-135" dirty="0">
                <a:latin typeface="Arial"/>
                <a:cs typeface="Arial"/>
              </a:rPr>
              <a:t> </a:t>
            </a:r>
            <a:r>
              <a:rPr sz="2100" spc="-25" dirty="0">
                <a:latin typeface="Arial"/>
                <a:cs typeface="Arial"/>
              </a:rPr>
              <a:t>PPE</a:t>
            </a:r>
            <a:endParaRPr sz="2100" dirty="0">
              <a:latin typeface="Arial"/>
              <a:cs typeface="Arial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67075" y="4038600"/>
            <a:ext cx="2619375" cy="2600325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2450" y="4038600"/>
            <a:ext cx="2609850" cy="2600325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10275" y="4038600"/>
            <a:ext cx="2019300" cy="2600325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124825" y="4038600"/>
            <a:ext cx="3457575" cy="26003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95376" y="1495110"/>
            <a:ext cx="5720080" cy="491490"/>
            <a:chOff x="1295376" y="1495110"/>
            <a:chExt cx="5720080" cy="4914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95376" y="1495110"/>
              <a:ext cx="5719864" cy="49095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12672" y="1508887"/>
              <a:ext cx="5664581" cy="43853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86743" y="1734375"/>
              <a:ext cx="192913" cy="17627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8168" y="1734375"/>
              <a:ext cx="192912" cy="17627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624708" y="1557782"/>
              <a:ext cx="2354580" cy="229870"/>
            </a:xfrm>
            <a:custGeom>
              <a:avLst/>
              <a:gdLst/>
              <a:ahLst/>
              <a:cxnLst/>
              <a:rect l="l" t="t" r="r" b="b"/>
              <a:pathLst>
                <a:path w="2354579" h="229869">
                  <a:moveTo>
                    <a:pt x="2271395" y="0"/>
                  </a:moveTo>
                  <a:lnTo>
                    <a:pt x="2190750" y="229869"/>
                  </a:lnTo>
                  <a:lnTo>
                    <a:pt x="2354199" y="229869"/>
                  </a:lnTo>
                  <a:lnTo>
                    <a:pt x="2271649" y="0"/>
                  </a:lnTo>
                  <a:lnTo>
                    <a:pt x="2271395" y="0"/>
                  </a:lnTo>
                  <a:close/>
                </a:path>
                <a:path w="2354579" h="229869">
                  <a:moveTo>
                    <a:pt x="80645" y="0"/>
                  </a:moveTo>
                  <a:lnTo>
                    <a:pt x="0" y="229869"/>
                  </a:lnTo>
                  <a:lnTo>
                    <a:pt x="163449" y="229869"/>
                  </a:lnTo>
                  <a:lnTo>
                    <a:pt x="80899" y="0"/>
                  </a:lnTo>
                  <a:lnTo>
                    <a:pt x="80645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86743" y="1545780"/>
              <a:ext cx="165100" cy="16268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48168" y="1545780"/>
              <a:ext cx="165100" cy="16268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312672" y="1508887"/>
              <a:ext cx="5664835" cy="438784"/>
            </a:xfrm>
            <a:custGeom>
              <a:avLst/>
              <a:gdLst/>
              <a:ahLst/>
              <a:cxnLst/>
              <a:rect l="l" t="t" r="r" b="b"/>
              <a:pathLst>
                <a:path w="5664834" h="438785">
                  <a:moveTo>
                    <a:pt x="683767" y="36322"/>
                  </a:moveTo>
                  <a:lnTo>
                    <a:pt x="631243" y="44626"/>
                  </a:lnTo>
                  <a:lnTo>
                    <a:pt x="592169" y="68278"/>
                  </a:lnTo>
                  <a:lnTo>
                    <a:pt x="564687" y="103437"/>
                  </a:lnTo>
                  <a:lnTo>
                    <a:pt x="548132" y="148336"/>
                  </a:lnTo>
                  <a:lnTo>
                    <a:pt x="541220" y="199860"/>
                  </a:lnTo>
                  <a:lnTo>
                    <a:pt x="540766" y="217932"/>
                  </a:lnTo>
                  <a:lnTo>
                    <a:pt x="541192" y="237103"/>
                  </a:lnTo>
                  <a:lnTo>
                    <a:pt x="547497" y="290449"/>
                  </a:lnTo>
                  <a:lnTo>
                    <a:pt x="562981" y="335811"/>
                  </a:lnTo>
                  <a:lnTo>
                    <a:pt x="589359" y="370839"/>
                  </a:lnTo>
                  <a:lnTo>
                    <a:pt x="628098" y="393698"/>
                  </a:lnTo>
                  <a:lnTo>
                    <a:pt x="681354" y="401574"/>
                  </a:lnTo>
                  <a:lnTo>
                    <a:pt x="700738" y="400643"/>
                  </a:lnTo>
                  <a:lnTo>
                    <a:pt x="749172" y="386588"/>
                  </a:lnTo>
                  <a:lnTo>
                    <a:pt x="784302" y="358280"/>
                  </a:lnTo>
                  <a:lnTo>
                    <a:pt x="807815" y="319055"/>
                  </a:lnTo>
                  <a:lnTo>
                    <a:pt x="820666" y="270992"/>
                  </a:lnTo>
                  <a:lnTo>
                    <a:pt x="824738" y="217932"/>
                  </a:lnTo>
                  <a:lnTo>
                    <a:pt x="824287" y="199264"/>
                  </a:lnTo>
                  <a:lnTo>
                    <a:pt x="817626" y="146812"/>
                  </a:lnTo>
                  <a:lnTo>
                    <a:pt x="801749" y="101859"/>
                  </a:lnTo>
                  <a:lnTo>
                    <a:pt x="775192" y="67103"/>
                  </a:lnTo>
                  <a:lnTo>
                    <a:pt x="736417" y="44251"/>
                  </a:lnTo>
                  <a:lnTo>
                    <a:pt x="683767" y="36322"/>
                  </a:lnTo>
                  <a:close/>
                </a:path>
                <a:path w="5664834" h="438785">
                  <a:moveTo>
                    <a:pt x="5077968" y="5714"/>
                  </a:moveTo>
                  <a:lnTo>
                    <a:pt x="5373116" y="5714"/>
                  </a:lnTo>
                  <a:lnTo>
                    <a:pt x="5374639" y="5714"/>
                  </a:lnTo>
                  <a:lnTo>
                    <a:pt x="5376163" y="6096"/>
                  </a:lnTo>
                  <a:lnTo>
                    <a:pt x="5377433" y="6858"/>
                  </a:lnTo>
                  <a:lnTo>
                    <a:pt x="5378704" y="7620"/>
                  </a:lnTo>
                  <a:lnTo>
                    <a:pt x="5379847" y="8762"/>
                  </a:lnTo>
                  <a:lnTo>
                    <a:pt x="5380735" y="10287"/>
                  </a:lnTo>
                  <a:lnTo>
                    <a:pt x="5381625" y="11811"/>
                  </a:lnTo>
                  <a:lnTo>
                    <a:pt x="5382259" y="13715"/>
                  </a:lnTo>
                  <a:lnTo>
                    <a:pt x="5382768" y="16001"/>
                  </a:lnTo>
                  <a:lnTo>
                    <a:pt x="5383149" y="18414"/>
                  </a:lnTo>
                  <a:lnTo>
                    <a:pt x="5383403" y="21082"/>
                  </a:lnTo>
                  <a:lnTo>
                    <a:pt x="5383403" y="24129"/>
                  </a:lnTo>
                  <a:lnTo>
                    <a:pt x="5383403" y="27050"/>
                  </a:lnTo>
                  <a:lnTo>
                    <a:pt x="5380735" y="37211"/>
                  </a:lnTo>
                  <a:lnTo>
                    <a:pt x="5379847" y="38608"/>
                  </a:lnTo>
                  <a:lnTo>
                    <a:pt x="5378704" y="39750"/>
                  </a:lnTo>
                  <a:lnTo>
                    <a:pt x="5377433" y="40512"/>
                  </a:lnTo>
                  <a:lnTo>
                    <a:pt x="5376163" y="41275"/>
                  </a:lnTo>
                  <a:lnTo>
                    <a:pt x="5374639" y="41655"/>
                  </a:lnTo>
                  <a:lnTo>
                    <a:pt x="5373116" y="41655"/>
                  </a:lnTo>
                  <a:lnTo>
                    <a:pt x="5245608" y="41655"/>
                  </a:lnTo>
                  <a:lnTo>
                    <a:pt x="5245608" y="426338"/>
                  </a:lnTo>
                  <a:lnTo>
                    <a:pt x="5245608" y="427736"/>
                  </a:lnTo>
                  <a:lnTo>
                    <a:pt x="5245354" y="428878"/>
                  </a:lnTo>
                  <a:lnTo>
                    <a:pt x="5229225" y="434975"/>
                  </a:lnTo>
                  <a:lnTo>
                    <a:pt x="5225542" y="434975"/>
                  </a:lnTo>
                  <a:lnTo>
                    <a:pt x="5221732" y="434975"/>
                  </a:lnTo>
                  <a:lnTo>
                    <a:pt x="5205349" y="427736"/>
                  </a:lnTo>
                  <a:lnTo>
                    <a:pt x="5205349" y="426338"/>
                  </a:lnTo>
                  <a:lnTo>
                    <a:pt x="5205349" y="41655"/>
                  </a:lnTo>
                  <a:lnTo>
                    <a:pt x="5077968" y="41655"/>
                  </a:lnTo>
                  <a:lnTo>
                    <a:pt x="5076190" y="41655"/>
                  </a:lnTo>
                  <a:lnTo>
                    <a:pt x="5074666" y="41275"/>
                  </a:lnTo>
                  <a:lnTo>
                    <a:pt x="5073523" y="40512"/>
                  </a:lnTo>
                  <a:lnTo>
                    <a:pt x="5072253" y="39750"/>
                  </a:lnTo>
                  <a:lnTo>
                    <a:pt x="5071237" y="38608"/>
                  </a:lnTo>
                  <a:lnTo>
                    <a:pt x="5070348" y="37211"/>
                  </a:lnTo>
                  <a:lnTo>
                    <a:pt x="5069458" y="35813"/>
                  </a:lnTo>
                  <a:lnTo>
                    <a:pt x="5068824" y="33909"/>
                  </a:lnTo>
                  <a:lnTo>
                    <a:pt x="5068316" y="31750"/>
                  </a:lnTo>
                  <a:lnTo>
                    <a:pt x="5067935" y="29590"/>
                  </a:lnTo>
                  <a:lnTo>
                    <a:pt x="5067681" y="27050"/>
                  </a:lnTo>
                  <a:lnTo>
                    <a:pt x="5067681" y="24129"/>
                  </a:lnTo>
                  <a:lnTo>
                    <a:pt x="5067681" y="21082"/>
                  </a:lnTo>
                  <a:lnTo>
                    <a:pt x="5070348" y="10287"/>
                  </a:lnTo>
                  <a:lnTo>
                    <a:pt x="5071237" y="8762"/>
                  </a:lnTo>
                  <a:lnTo>
                    <a:pt x="5072253" y="7620"/>
                  </a:lnTo>
                  <a:lnTo>
                    <a:pt x="5073523" y="6858"/>
                  </a:lnTo>
                  <a:lnTo>
                    <a:pt x="5074666" y="6096"/>
                  </a:lnTo>
                  <a:lnTo>
                    <a:pt x="5076190" y="5714"/>
                  </a:lnTo>
                  <a:lnTo>
                    <a:pt x="5077968" y="5714"/>
                  </a:lnTo>
                  <a:close/>
                </a:path>
                <a:path w="5664834" h="438785">
                  <a:moveTo>
                    <a:pt x="4809617" y="5714"/>
                  </a:moveTo>
                  <a:lnTo>
                    <a:pt x="5006720" y="5714"/>
                  </a:lnTo>
                  <a:lnTo>
                    <a:pt x="5008245" y="5714"/>
                  </a:lnTo>
                  <a:lnTo>
                    <a:pt x="5009642" y="6096"/>
                  </a:lnTo>
                  <a:lnTo>
                    <a:pt x="5011039" y="6858"/>
                  </a:lnTo>
                  <a:lnTo>
                    <a:pt x="5012308" y="7620"/>
                  </a:lnTo>
                  <a:lnTo>
                    <a:pt x="5013452" y="8762"/>
                  </a:lnTo>
                  <a:lnTo>
                    <a:pt x="5014341" y="10287"/>
                  </a:lnTo>
                  <a:lnTo>
                    <a:pt x="5015230" y="11811"/>
                  </a:lnTo>
                  <a:lnTo>
                    <a:pt x="5015865" y="13715"/>
                  </a:lnTo>
                  <a:lnTo>
                    <a:pt x="5016373" y="16001"/>
                  </a:lnTo>
                  <a:lnTo>
                    <a:pt x="5016754" y="18414"/>
                  </a:lnTo>
                  <a:lnTo>
                    <a:pt x="5017008" y="21082"/>
                  </a:lnTo>
                  <a:lnTo>
                    <a:pt x="5017008" y="24129"/>
                  </a:lnTo>
                  <a:lnTo>
                    <a:pt x="5017008" y="27050"/>
                  </a:lnTo>
                  <a:lnTo>
                    <a:pt x="5014341" y="37211"/>
                  </a:lnTo>
                  <a:lnTo>
                    <a:pt x="5013452" y="38608"/>
                  </a:lnTo>
                  <a:lnTo>
                    <a:pt x="5012308" y="39750"/>
                  </a:lnTo>
                  <a:lnTo>
                    <a:pt x="5011039" y="40512"/>
                  </a:lnTo>
                  <a:lnTo>
                    <a:pt x="5009642" y="41275"/>
                  </a:lnTo>
                  <a:lnTo>
                    <a:pt x="5008245" y="41655"/>
                  </a:lnTo>
                  <a:lnTo>
                    <a:pt x="5006720" y="41655"/>
                  </a:lnTo>
                  <a:lnTo>
                    <a:pt x="4831333" y="41655"/>
                  </a:lnTo>
                  <a:lnTo>
                    <a:pt x="4831333" y="191897"/>
                  </a:lnTo>
                  <a:lnTo>
                    <a:pt x="4982591" y="191897"/>
                  </a:lnTo>
                  <a:lnTo>
                    <a:pt x="4984369" y="191897"/>
                  </a:lnTo>
                  <a:lnTo>
                    <a:pt x="4992497" y="201929"/>
                  </a:lnTo>
                  <a:lnTo>
                    <a:pt x="4993005" y="204342"/>
                  </a:lnTo>
                  <a:lnTo>
                    <a:pt x="4993132" y="207010"/>
                  </a:lnTo>
                  <a:lnTo>
                    <a:pt x="4993132" y="210058"/>
                  </a:lnTo>
                  <a:lnTo>
                    <a:pt x="4993132" y="212978"/>
                  </a:lnTo>
                  <a:lnTo>
                    <a:pt x="4993005" y="215391"/>
                  </a:lnTo>
                  <a:lnTo>
                    <a:pt x="4992497" y="217550"/>
                  </a:lnTo>
                  <a:lnTo>
                    <a:pt x="4992116" y="219583"/>
                  </a:lnTo>
                  <a:lnTo>
                    <a:pt x="4984369" y="226567"/>
                  </a:lnTo>
                  <a:lnTo>
                    <a:pt x="4982591" y="226567"/>
                  </a:lnTo>
                  <a:lnTo>
                    <a:pt x="4831333" y="226567"/>
                  </a:lnTo>
                  <a:lnTo>
                    <a:pt x="4831333" y="397001"/>
                  </a:lnTo>
                  <a:lnTo>
                    <a:pt x="5009642" y="397001"/>
                  </a:lnTo>
                  <a:lnTo>
                    <a:pt x="5011293" y="397001"/>
                  </a:lnTo>
                  <a:lnTo>
                    <a:pt x="5012690" y="397383"/>
                  </a:lnTo>
                  <a:lnTo>
                    <a:pt x="5013960" y="398145"/>
                  </a:lnTo>
                  <a:lnTo>
                    <a:pt x="5015357" y="398907"/>
                  </a:lnTo>
                  <a:lnTo>
                    <a:pt x="5020310" y="411988"/>
                  </a:lnTo>
                  <a:lnTo>
                    <a:pt x="5020310" y="415163"/>
                  </a:lnTo>
                  <a:lnTo>
                    <a:pt x="5020310" y="417957"/>
                  </a:lnTo>
                  <a:lnTo>
                    <a:pt x="5013960" y="431800"/>
                  </a:lnTo>
                  <a:lnTo>
                    <a:pt x="5012690" y="432562"/>
                  </a:lnTo>
                  <a:lnTo>
                    <a:pt x="5011293" y="432942"/>
                  </a:lnTo>
                  <a:lnTo>
                    <a:pt x="5009642" y="432942"/>
                  </a:lnTo>
                  <a:lnTo>
                    <a:pt x="4809617" y="432942"/>
                  </a:lnTo>
                  <a:lnTo>
                    <a:pt x="4805680" y="432942"/>
                  </a:lnTo>
                  <a:lnTo>
                    <a:pt x="4801616" y="431418"/>
                  </a:lnTo>
                  <a:lnTo>
                    <a:pt x="4797425" y="428498"/>
                  </a:lnTo>
                  <a:lnTo>
                    <a:pt x="4793233" y="425576"/>
                  </a:lnTo>
                  <a:lnTo>
                    <a:pt x="4791075" y="420115"/>
                  </a:lnTo>
                  <a:lnTo>
                    <a:pt x="4791075" y="412114"/>
                  </a:lnTo>
                  <a:lnTo>
                    <a:pt x="4791075" y="26415"/>
                  </a:lnTo>
                  <a:lnTo>
                    <a:pt x="4791075" y="18541"/>
                  </a:lnTo>
                  <a:lnTo>
                    <a:pt x="4793233" y="13080"/>
                  </a:lnTo>
                  <a:lnTo>
                    <a:pt x="4797425" y="10160"/>
                  </a:lnTo>
                  <a:lnTo>
                    <a:pt x="4801616" y="7112"/>
                  </a:lnTo>
                  <a:lnTo>
                    <a:pt x="4805680" y="5714"/>
                  </a:lnTo>
                  <a:lnTo>
                    <a:pt x="4809617" y="5714"/>
                  </a:lnTo>
                  <a:close/>
                </a:path>
                <a:path w="5664834" h="438785">
                  <a:moveTo>
                    <a:pt x="3857116" y="5714"/>
                  </a:moveTo>
                  <a:lnTo>
                    <a:pt x="3948938" y="5714"/>
                  </a:lnTo>
                  <a:lnTo>
                    <a:pt x="3966704" y="6189"/>
                  </a:lnTo>
                  <a:lnTo>
                    <a:pt x="4009263" y="13208"/>
                  </a:lnTo>
                  <a:lnTo>
                    <a:pt x="4047490" y="34925"/>
                  </a:lnTo>
                  <a:lnTo>
                    <a:pt x="4069968" y="68961"/>
                  </a:lnTo>
                  <a:lnTo>
                    <a:pt x="4077335" y="113284"/>
                  </a:lnTo>
                  <a:lnTo>
                    <a:pt x="4077120" y="120810"/>
                  </a:lnTo>
                  <a:lnTo>
                    <a:pt x="4066726" y="162048"/>
                  </a:lnTo>
                  <a:lnTo>
                    <a:pt x="4040691" y="194202"/>
                  </a:lnTo>
                  <a:lnTo>
                    <a:pt x="4021581" y="205739"/>
                  </a:lnTo>
                  <a:lnTo>
                    <a:pt x="4030033" y="207791"/>
                  </a:lnTo>
                  <a:lnTo>
                    <a:pt x="4068127" y="228425"/>
                  </a:lnTo>
                  <a:lnTo>
                    <a:pt x="4094922" y="264423"/>
                  </a:lnTo>
                  <a:lnTo>
                    <a:pt x="4104723" y="302718"/>
                  </a:lnTo>
                  <a:lnTo>
                    <a:pt x="4105148" y="313436"/>
                  </a:lnTo>
                  <a:lnTo>
                    <a:pt x="4104862" y="322697"/>
                  </a:lnTo>
                  <a:lnTo>
                    <a:pt x="4095226" y="363854"/>
                  </a:lnTo>
                  <a:lnTo>
                    <a:pt x="4073499" y="395987"/>
                  </a:lnTo>
                  <a:lnTo>
                    <a:pt x="4040886" y="418591"/>
                  </a:lnTo>
                  <a:lnTo>
                    <a:pt x="3999255" y="430960"/>
                  </a:lnTo>
                  <a:lnTo>
                    <a:pt x="3967733" y="432942"/>
                  </a:lnTo>
                  <a:lnTo>
                    <a:pt x="3857116" y="432942"/>
                  </a:lnTo>
                  <a:lnTo>
                    <a:pt x="3853179" y="432942"/>
                  </a:lnTo>
                  <a:lnTo>
                    <a:pt x="3849116" y="431418"/>
                  </a:lnTo>
                  <a:lnTo>
                    <a:pt x="3844925" y="428498"/>
                  </a:lnTo>
                  <a:lnTo>
                    <a:pt x="3840733" y="425576"/>
                  </a:lnTo>
                  <a:lnTo>
                    <a:pt x="3838575" y="420115"/>
                  </a:lnTo>
                  <a:lnTo>
                    <a:pt x="3838575" y="412114"/>
                  </a:lnTo>
                  <a:lnTo>
                    <a:pt x="3838575" y="26415"/>
                  </a:lnTo>
                  <a:lnTo>
                    <a:pt x="3838575" y="18541"/>
                  </a:lnTo>
                  <a:lnTo>
                    <a:pt x="3840733" y="13080"/>
                  </a:lnTo>
                  <a:lnTo>
                    <a:pt x="3844925" y="10160"/>
                  </a:lnTo>
                  <a:lnTo>
                    <a:pt x="3849116" y="7112"/>
                  </a:lnTo>
                  <a:lnTo>
                    <a:pt x="3853179" y="5714"/>
                  </a:lnTo>
                  <a:lnTo>
                    <a:pt x="3857116" y="5714"/>
                  </a:lnTo>
                  <a:close/>
                </a:path>
                <a:path w="5664834" h="438785">
                  <a:moveTo>
                    <a:pt x="2249042" y="5714"/>
                  </a:moveTo>
                  <a:lnTo>
                    <a:pt x="2544191" y="5714"/>
                  </a:lnTo>
                  <a:lnTo>
                    <a:pt x="2545715" y="5714"/>
                  </a:lnTo>
                  <a:lnTo>
                    <a:pt x="2547239" y="6096"/>
                  </a:lnTo>
                  <a:lnTo>
                    <a:pt x="2548508" y="6858"/>
                  </a:lnTo>
                  <a:lnTo>
                    <a:pt x="2549779" y="7620"/>
                  </a:lnTo>
                  <a:lnTo>
                    <a:pt x="2550922" y="8762"/>
                  </a:lnTo>
                  <a:lnTo>
                    <a:pt x="2551811" y="10287"/>
                  </a:lnTo>
                  <a:lnTo>
                    <a:pt x="2552700" y="11811"/>
                  </a:lnTo>
                  <a:lnTo>
                    <a:pt x="2553335" y="13715"/>
                  </a:lnTo>
                  <a:lnTo>
                    <a:pt x="2553842" y="16001"/>
                  </a:lnTo>
                  <a:lnTo>
                    <a:pt x="2554224" y="18414"/>
                  </a:lnTo>
                  <a:lnTo>
                    <a:pt x="2554478" y="21082"/>
                  </a:lnTo>
                  <a:lnTo>
                    <a:pt x="2554478" y="24129"/>
                  </a:lnTo>
                  <a:lnTo>
                    <a:pt x="2554478" y="27050"/>
                  </a:lnTo>
                  <a:lnTo>
                    <a:pt x="2551811" y="37211"/>
                  </a:lnTo>
                  <a:lnTo>
                    <a:pt x="2550922" y="38608"/>
                  </a:lnTo>
                  <a:lnTo>
                    <a:pt x="2549779" y="39750"/>
                  </a:lnTo>
                  <a:lnTo>
                    <a:pt x="2548508" y="40512"/>
                  </a:lnTo>
                  <a:lnTo>
                    <a:pt x="2547239" y="41275"/>
                  </a:lnTo>
                  <a:lnTo>
                    <a:pt x="2545715" y="41655"/>
                  </a:lnTo>
                  <a:lnTo>
                    <a:pt x="2544191" y="41655"/>
                  </a:lnTo>
                  <a:lnTo>
                    <a:pt x="2416682" y="41655"/>
                  </a:lnTo>
                  <a:lnTo>
                    <a:pt x="2416682" y="426338"/>
                  </a:lnTo>
                  <a:lnTo>
                    <a:pt x="2416682" y="427736"/>
                  </a:lnTo>
                  <a:lnTo>
                    <a:pt x="2416429" y="428878"/>
                  </a:lnTo>
                  <a:lnTo>
                    <a:pt x="2400300" y="434975"/>
                  </a:lnTo>
                  <a:lnTo>
                    <a:pt x="2396616" y="434975"/>
                  </a:lnTo>
                  <a:lnTo>
                    <a:pt x="2392806" y="434975"/>
                  </a:lnTo>
                  <a:lnTo>
                    <a:pt x="2376424" y="427736"/>
                  </a:lnTo>
                  <a:lnTo>
                    <a:pt x="2376424" y="426338"/>
                  </a:lnTo>
                  <a:lnTo>
                    <a:pt x="2376424" y="41655"/>
                  </a:lnTo>
                  <a:lnTo>
                    <a:pt x="2249042" y="41655"/>
                  </a:lnTo>
                  <a:lnTo>
                    <a:pt x="2247265" y="41655"/>
                  </a:lnTo>
                  <a:lnTo>
                    <a:pt x="2245741" y="41275"/>
                  </a:lnTo>
                  <a:lnTo>
                    <a:pt x="2244598" y="40512"/>
                  </a:lnTo>
                  <a:lnTo>
                    <a:pt x="2243328" y="39750"/>
                  </a:lnTo>
                  <a:lnTo>
                    <a:pt x="2242312" y="38608"/>
                  </a:lnTo>
                  <a:lnTo>
                    <a:pt x="2241423" y="37211"/>
                  </a:lnTo>
                  <a:lnTo>
                    <a:pt x="2240533" y="35813"/>
                  </a:lnTo>
                  <a:lnTo>
                    <a:pt x="2239899" y="33909"/>
                  </a:lnTo>
                  <a:lnTo>
                    <a:pt x="2239391" y="31750"/>
                  </a:lnTo>
                  <a:lnTo>
                    <a:pt x="2239010" y="29590"/>
                  </a:lnTo>
                  <a:lnTo>
                    <a:pt x="2238755" y="27050"/>
                  </a:lnTo>
                  <a:lnTo>
                    <a:pt x="2238755" y="24129"/>
                  </a:lnTo>
                  <a:lnTo>
                    <a:pt x="2238755" y="21082"/>
                  </a:lnTo>
                  <a:lnTo>
                    <a:pt x="2241423" y="10287"/>
                  </a:lnTo>
                  <a:lnTo>
                    <a:pt x="2242312" y="8762"/>
                  </a:lnTo>
                  <a:lnTo>
                    <a:pt x="2243328" y="7620"/>
                  </a:lnTo>
                  <a:lnTo>
                    <a:pt x="2244598" y="6858"/>
                  </a:lnTo>
                  <a:lnTo>
                    <a:pt x="2245741" y="6096"/>
                  </a:lnTo>
                  <a:lnTo>
                    <a:pt x="2247265" y="5714"/>
                  </a:lnTo>
                  <a:lnTo>
                    <a:pt x="2249042" y="5714"/>
                  </a:lnTo>
                  <a:close/>
                </a:path>
                <a:path w="5664834" h="438785">
                  <a:moveTo>
                    <a:pt x="1980691" y="5714"/>
                  </a:moveTo>
                  <a:lnTo>
                    <a:pt x="2177795" y="5714"/>
                  </a:lnTo>
                  <a:lnTo>
                    <a:pt x="2179319" y="5714"/>
                  </a:lnTo>
                  <a:lnTo>
                    <a:pt x="2180843" y="6096"/>
                  </a:lnTo>
                  <a:lnTo>
                    <a:pt x="2182114" y="6858"/>
                  </a:lnTo>
                  <a:lnTo>
                    <a:pt x="2183383" y="7620"/>
                  </a:lnTo>
                  <a:lnTo>
                    <a:pt x="2184527" y="8762"/>
                  </a:lnTo>
                  <a:lnTo>
                    <a:pt x="2185416" y="10287"/>
                  </a:lnTo>
                  <a:lnTo>
                    <a:pt x="2186304" y="11811"/>
                  </a:lnTo>
                  <a:lnTo>
                    <a:pt x="2186940" y="13715"/>
                  </a:lnTo>
                  <a:lnTo>
                    <a:pt x="2187448" y="16001"/>
                  </a:lnTo>
                  <a:lnTo>
                    <a:pt x="2187829" y="18414"/>
                  </a:lnTo>
                  <a:lnTo>
                    <a:pt x="2188082" y="21082"/>
                  </a:lnTo>
                  <a:lnTo>
                    <a:pt x="2188082" y="24129"/>
                  </a:lnTo>
                  <a:lnTo>
                    <a:pt x="2188082" y="27050"/>
                  </a:lnTo>
                  <a:lnTo>
                    <a:pt x="2185416" y="37211"/>
                  </a:lnTo>
                  <a:lnTo>
                    <a:pt x="2184527" y="38608"/>
                  </a:lnTo>
                  <a:lnTo>
                    <a:pt x="2183383" y="39750"/>
                  </a:lnTo>
                  <a:lnTo>
                    <a:pt x="2182114" y="40512"/>
                  </a:lnTo>
                  <a:lnTo>
                    <a:pt x="2180843" y="41275"/>
                  </a:lnTo>
                  <a:lnTo>
                    <a:pt x="2179319" y="41655"/>
                  </a:lnTo>
                  <a:lnTo>
                    <a:pt x="2177795" y="41655"/>
                  </a:lnTo>
                  <a:lnTo>
                    <a:pt x="2002408" y="41655"/>
                  </a:lnTo>
                  <a:lnTo>
                    <a:pt x="2002408" y="191897"/>
                  </a:lnTo>
                  <a:lnTo>
                    <a:pt x="2153666" y="191897"/>
                  </a:lnTo>
                  <a:lnTo>
                    <a:pt x="2155443" y="191897"/>
                  </a:lnTo>
                  <a:lnTo>
                    <a:pt x="2163572" y="201929"/>
                  </a:lnTo>
                  <a:lnTo>
                    <a:pt x="2164079" y="204342"/>
                  </a:lnTo>
                  <a:lnTo>
                    <a:pt x="2164206" y="207010"/>
                  </a:lnTo>
                  <a:lnTo>
                    <a:pt x="2164206" y="210058"/>
                  </a:lnTo>
                  <a:lnTo>
                    <a:pt x="2164206" y="212978"/>
                  </a:lnTo>
                  <a:lnTo>
                    <a:pt x="2164079" y="215391"/>
                  </a:lnTo>
                  <a:lnTo>
                    <a:pt x="2163572" y="217550"/>
                  </a:lnTo>
                  <a:lnTo>
                    <a:pt x="2163191" y="219583"/>
                  </a:lnTo>
                  <a:lnTo>
                    <a:pt x="2155443" y="226567"/>
                  </a:lnTo>
                  <a:lnTo>
                    <a:pt x="2153666" y="226567"/>
                  </a:lnTo>
                  <a:lnTo>
                    <a:pt x="2002408" y="226567"/>
                  </a:lnTo>
                  <a:lnTo>
                    <a:pt x="2002408" y="397001"/>
                  </a:lnTo>
                  <a:lnTo>
                    <a:pt x="2180843" y="397001"/>
                  </a:lnTo>
                  <a:lnTo>
                    <a:pt x="2182367" y="397001"/>
                  </a:lnTo>
                  <a:lnTo>
                    <a:pt x="2183765" y="397383"/>
                  </a:lnTo>
                  <a:lnTo>
                    <a:pt x="2185035" y="398145"/>
                  </a:lnTo>
                  <a:lnTo>
                    <a:pt x="2186431" y="398907"/>
                  </a:lnTo>
                  <a:lnTo>
                    <a:pt x="2191385" y="411988"/>
                  </a:lnTo>
                  <a:lnTo>
                    <a:pt x="2191385" y="415163"/>
                  </a:lnTo>
                  <a:lnTo>
                    <a:pt x="2191385" y="417957"/>
                  </a:lnTo>
                  <a:lnTo>
                    <a:pt x="2185035" y="431800"/>
                  </a:lnTo>
                  <a:lnTo>
                    <a:pt x="2183765" y="432562"/>
                  </a:lnTo>
                  <a:lnTo>
                    <a:pt x="2182367" y="432942"/>
                  </a:lnTo>
                  <a:lnTo>
                    <a:pt x="2180843" y="432942"/>
                  </a:lnTo>
                  <a:lnTo>
                    <a:pt x="1980691" y="432942"/>
                  </a:lnTo>
                  <a:lnTo>
                    <a:pt x="1976754" y="432942"/>
                  </a:lnTo>
                  <a:lnTo>
                    <a:pt x="1972690" y="431418"/>
                  </a:lnTo>
                  <a:lnTo>
                    <a:pt x="1968500" y="428498"/>
                  </a:lnTo>
                  <a:lnTo>
                    <a:pt x="1964308" y="425576"/>
                  </a:lnTo>
                  <a:lnTo>
                    <a:pt x="1962150" y="420115"/>
                  </a:lnTo>
                  <a:lnTo>
                    <a:pt x="1962150" y="412114"/>
                  </a:lnTo>
                  <a:lnTo>
                    <a:pt x="1962150" y="26415"/>
                  </a:lnTo>
                  <a:lnTo>
                    <a:pt x="1962150" y="18541"/>
                  </a:lnTo>
                  <a:lnTo>
                    <a:pt x="1964308" y="13080"/>
                  </a:lnTo>
                  <a:lnTo>
                    <a:pt x="1968500" y="10160"/>
                  </a:lnTo>
                  <a:lnTo>
                    <a:pt x="1972690" y="7112"/>
                  </a:lnTo>
                  <a:lnTo>
                    <a:pt x="1976754" y="5714"/>
                  </a:lnTo>
                  <a:lnTo>
                    <a:pt x="1980691" y="5714"/>
                  </a:lnTo>
                  <a:close/>
                </a:path>
                <a:path w="5664834" h="438785">
                  <a:moveTo>
                    <a:pt x="1666366" y="5714"/>
                  </a:moveTo>
                  <a:lnTo>
                    <a:pt x="1853564" y="5714"/>
                  </a:lnTo>
                  <a:lnTo>
                    <a:pt x="1855089" y="5714"/>
                  </a:lnTo>
                  <a:lnTo>
                    <a:pt x="1856486" y="6096"/>
                  </a:lnTo>
                  <a:lnTo>
                    <a:pt x="1857883" y="6858"/>
                  </a:lnTo>
                  <a:lnTo>
                    <a:pt x="1859152" y="7620"/>
                  </a:lnTo>
                  <a:lnTo>
                    <a:pt x="1860296" y="8762"/>
                  </a:lnTo>
                  <a:lnTo>
                    <a:pt x="1861312" y="10287"/>
                  </a:lnTo>
                  <a:lnTo>
                    <a:pt x="1862327" y="11811"/>
                  </a:lnTo>
                  <a:lnTo>
                    <a:pt x="1863089" y="13715"/>
                  </a:lnTo>
                  <a:lnTo>
                    <a:pt x="1863471" y="16001"/>
                  </a:lnTo>
                  <a:lnTo>
                    <a:pt x="1863978" y="18414"/>
                  </a:lnTo>
                  <a:lnTo>
                    <a:pt x="1864105" y="21082"/>
                  </a:lnTo>
                  <a:lnTo>
                    <a:pt x="1864105" y="24129"/>
                  </a:lnTo>
                  <a:lnTo>
                    <a:pt x="1864105" y="27050"/>
                  </a:lnTo>
                  <a:lnTo>
                    <a:pt x="1863978" y="29590"/>
                  </a:lnTo>
                  <a:lnTo>
                    <a:pt x="1863471" y="31750"/>
                  </a:lnTo>
                  <a:lnTo>
                    <a:pt x="1863089" y="33909"/>
                  </a:lnTo>
                  <a:lnTo>
                    <a:pt x="1862327" y="35813"/>
                  </a:lnTo>
                  <a:lnTo>
                    <a:pt x="1861312" y="37211"/>
                  </a:lnTo>
                  <a:lnTo>
                    <a:pt x="1860296" y="38608"/>
                  </a:lnTo>
                  <a:lnTo>
                    <a:pt x="1859152" y="39750"/>
                  </a:lnTo>
                  <a:lnTo>
                    <a:pt x="1857883" y="40512"/>
                  </a:lnTo>
                  <a:lnTo>
                    <a:pt x="1856486" y="41275"/>
                  </a:lnTo>
                  <a:lnTo>
                    <a:pt x="1855089" y="41655"/>
                  </a:lnTo>
                  <a:lnTo>
                    <a:pt x="1853564" y="41655"/>
                  </a:lnTo>
                  <a:lnTo>
                    <a:pt x="1688084" y="41655"/>
                  </a:lnTo>
                  <a:lnTo>
                    <a:pt x="1688084" y="203453"/>
                  </a:lnTo>
                  <a:lnTo>
                    <a:pt x="1844928" y="203453"/>
                  </a:lnTo>
                  <a:lnTo>
                    <a:pt x="1846579" y="203453"/>
                  </a:lnTo>
                  <a:lnTo>
                    <a:pt x="1847977" y="203708"/>
                  </a:lnTo>
                  <a:lnTo>
                    <a:pt x="1849247" y="204342"/>
                  </a:lnTo>
                  <a:lnTo>
                    <a:pt x="1850644" y="204850"/>
                  </a:lnTo>
                  <a:lnTo>
                    <a:pt x="1854835" y="212343"/>
                  </a:lnTo>
                  <a:lnTo>
                    <a:pt x="1855342" y="214629"/>
                  </a:lnTo>
                  <a:lnTo>
                    <a:pt x="1855597" y="217297"/>
                  </a:lnTo>
                  <a:lnTo>
                    <a:pt x="1855597" y="220599"/>
                  </a:lnTo>
                  <a:lnTo>
                    <a:pt x="1855597" y="223520"/>
                  </a:lnTo>
                  <a:lnTo>
                    <a:pt x="1855342" y="226060"/>
                  </a:lnTo>
                  <a:lnTo>
                    <a:pt x="1854835" y="228218"/>
                  </a:lnTo>
                  <a:lnTo>
                    <a:pt x="1854453" y="230377"/>
                  </a:lnTo>
                  <a:lnTo>
                    <a:pt x="1849247" y="236982"/>
                  </a:lnTo>
                  <a:lnTo>
                    <a:pt x="1847977" y="237743"/>
                  </a:lnTo>
                  <a:lnTo>
                    <a:pt x="1846579" y="238125"/>
                  </a:lnTo>
                  <a:lnTo>
                    <a:pt x="1844928" y="238125"/>
                  </a:lnTo>
                  <a:lnTo>
                    <a:pt x="1688084" y="238125"/>
                  </a:lnTo>
                  <a:lnTo>
                    <a:pt x="1688084" y="426338"/>
                  </a:lnTo>
                  <a:lnTo>
                    <a:pt x="1688084" y="427736"/>
                  </a:lnTo>
                  <a:lnTo>
                    <a:pt x="1687829" y="428878"/>
                  </a:lnTo>
                  <a:lnTo>
                    <a:pt x="1671954" y="434975"/>
                  </a:lnTo>
                  <a:lnTo>
                    <a:pt x="1668017" y="434975"/>
                  </a:lnTo>
                  <a:lnTo>
                    <a:pt x="1664208" y="434975"/>
                  </a:lnTo>
                  <a:lnTo>
                    <a:pt x="1647825" y="427736"/>
                  </a:lnTo>
                  <a:lnTo>
                    <a:pt x="1647825" y="426338"/>
                  </a:lnTo>
                  <a:lnTo>
                    <a:pt x="1647825" y="26415"/>
                  </a:lnTo>
                  <a:lnTo>
                    <a:pt x="1647825" y="18541"/>
                  </a:lnTo>
                  <a:lnTo>
                    <a:pt x="1649984" y="13080"/>
                  </a:lnTo>
                  <a:lnTo>
                    <a:pt x="1654175" y="10160"/>
                  </a:lnTo>
                  <a:lnTo>
                    <a:pt x="1658365" y="7112"/>
                  </a:lnTo>
                  <a:lnTo>
                    <a:pt x="1662429" y="5714"/>
                  </a:lnTo>
                  <a:lnTo>
                    <a:pt x="1666366" y="5714"/>
                  </a:lnTo>
                  <a:close/>
                </a:path>
                <a:path w="5664834" h="438785">
                  <a:moveTo>
                    <a:pt x="18541" y="5714"/>
                  </a:moveTo>
                  <a:lnTo>
                    <a:pt x="110362" y="5714"/>
                  </a:lnTo>
                  <a:lnTo>
                    <a:pt x="128129" y="6189"/>
                  </a:lnTo>
                  <a:lnTo>
                    <a:pt x="170687" y="13208"/>
                  </a:lnTo>
                  <a:lnTo>
                    <a:pt x="208915" y="34925"/>
                  </a:lnTo>
                  <a:lnTo>
                    <a:pt x="231394" y="68961"/>
                  </a:lnTo>
                  <a:lnTo>
                    <a:pt x="238759" y="113284"/>
                  </a:lnTo>
                  <a:lnTo>
                    <a:pt x="238545" y="120810"/>
                  </a:lnTo>
                  <a:lnTo>
                    <a:pt x="228151" y="162048"/>
                  </a:lnTo>
                  <a:lnTo>
                    <a:pt x="202116" y="194202"/>
                  </a:lnTo>
                  <a:lnTo>
                    <a:pt x="183006" y="205739"/>
                  </a:lnTo>
                  <a:lnTo>
                    <a:pt x="191460" y="207791"/>
                  </a:lnTo>
                  <a:lnTo>
                    <a:pt x="229568" y="228425"/>
                  </a:lnTo>
                  <a:lnTo>
                    <a:pt x="256347" y="264423"/>
                  </a:lnTo>
                  <a:lnTo>
                    <a:pt x="266148" y="302718"/>
                  </a:lnTo>
                  <a:lnTo>
                    <a:pt x="266572" y="313436"/>
                  </a:lnTo>
                  <a:lnTo>
                    <a:pt x="266287" y="322697"/>
                  </a:lnTo>
                  <a:lnTo>
                    <a:pt x="256651" y="363854"/>
                  </a:lnTo>
                  <a:lnTo>
                    <a:pt x="234924" y="395987"/>
                  </a:lnTo>
                  <a:lnTo>
                    <a:pt x="202311" y="418591"/>
                  </a:lnTo>
                  <a:lnTo>
                    <a:pt x="160680" y="430960"/>
                  </a:lnTo>
                  <a:lnTo>
                    <a:pt x="129159" y="432942"/>
                  </a:lnTo>
                  <a:lnTo>
                    <a:pt x="18541" y="432942"/>
                  </a:lnTo>
                  <a:lnTo>
                    <a:pt x="14605" y="432942"/>
                  </a:lnTo>
                  <a:lnTo>
                    <a:pt x="10540" y="431418"/>
                  </a:lnTo>
                  <a:lnTo>
                    <a:pt x="6350" y="428498"/>
                  </a:lnTo>
                  <a:lnTo>
                    <a:pt x="2159" y="425576"/>
                  </a:lnTo>
                  <a:lnTo>
                    <a:pt x="0" y="420115"/>
                  </a:lnTo>
                  <a:lnTo>
                    <a:pt x="0" y="412114"/>
                  </a:lnTo>
                  <a:lnTo>
                    <a:pt x="0" y="26415"/>
                  </a:lnTo>
                  <a:lnTo>
                    <a:pt x="0" y="18541"/>
                  </a:lnTo>
                  <a:lnTo>
                    <a:pt x="2159" y="13080"/>
                  </a:lnTo>
                  <a:lnTo>
                    <a:pt x="6350" y="10160"/>
                  </a:lnTo>
                  <a:lnTo>
                    <a:pt x="10540" y="7112"/>
                  </a:lnTo>
                  <a:lnTo>
                    <a:pt x="14605" y="5714"/>
                  </a:lnTo>
                  <a:lnTo>
                    <a:pt x="18541" y="5714"/>
                  </a:lnTo>
                  <a:close/>
                </a:path>
                <a:path w="5664834" h="438785">
                  <a:moveTo>
                    <a:pt x="4649089" y="4952"/>
                  </a:moveTo>
                  <a:lnTo>
                    <a:pt x="4652645" y="4952"/>
                  </a:lnTo>
                  <a:lnTo>
                    <a:pt x="4655693" y="5207"/>
                  </a:lnTo>
                  <a:lnTo>
                    <a:pt x="4658360" y="5461"/>
                  </a:lnTo>
                  <a:lnTo>
                    <a:pt x="4661027" y="5841"/>
                  </a:lnTo>
                  <a:lnTo>
                    <a:pt x="4663058" y="6350"/>
                  </a:lnTo>
                  <a:lnTo>
                    <a:pt x="4664583" y="7112"/>
                  </a:lnTo>
                  <a:lnTo>
                    <a:pt x="4666107" y="7874"/>
                  </a:lnTo>
                  <a:lnTo>
                    <a:pt x="4667377" y="8889"/>
                  </a:lnTo>
                  <a:lnTo>
                    <a:pt x="4668139" y="9905"/>
                  </a:lnTo>
                  <a:lnTo>
                    <a:pt x="4668901" y="11049"/>
                  </a:lnTo>
                  <a:lnTo>
                    <a:pt x="4669282" y="12318"/>
                  </a:lnTo>
                  <a:lnTo>
                    <a:pt x="4669282" y="13588"/>
                  </a:lnTo>
                  <a:lnTo>
                    <a:pt x="4669282" y="413512"/>
                  </a:lnTo>
                  <a:lnTo>
                    <a:pt x="4669282" y="417449"/>
                  </a:lnTo>
                  <a:lnTo>
                    <a:pt x="4668647" y="420750"/>
                  </a:lnTo>
                  <a:lnTo>
                    <a:pt x="4667377" y="423417"/>
                  </a:lnTo>
                  <a:lnTo>
                    <a:pt x="4666233" y="426085"/>
                  </a:lnTo>
                  <a:lnTo>
                    <a:pt x="4664710" y="428116"/>
                  </a:lnTo>
                  <a:lnTo>
                    <a:pt x="4662805" y="429767"/>
                  </a:lnTo>
                  <a:lnTo>
                    <a:pt x="4660900" y="431418"/>
                  </a:lnTo>
                  <a:lnTo>
                    <a:pt x="4658868" y="432688"/>
                  </a:lnTo>
                  <a:lnTo>
                    <a:pt x="4656582" y="433324"/>
                  </a:lnTo>
                  <a:lnTo>
                    <a:pt x="4654169" y="433959"/>
                  </a:lnTo>
                  <a:lnTo>
                    <a:pt x="4652137" y="434339"/>
                  </a:lnTo>
                  <a:lnTo>
                    <a:pt x="4650105" y="434339"/>
                  </a:lnTo>
                  <a:lnTo>
                    <a:pt x="4641850" y="434339"/>
                  </a:lnTo>
                  <a:lnTo>
                    <a:pt x="4637405" y="434339"/>
                  </a:lnTo>
                  <a:lnTo>
                    <a:pt x="4633468" y="433704"/>
                  </a:lnTo>
                  <a:lnTo>
                    <a:pt x="4601718" y="405257"/>
                  </a:lnTo>
                  <a:lnTo>
                    <a:pt x="4597654" y="398017"/>
                  </a:lnTo>
                  <a:lnTo>
                    <a:pt x="4447032" y="131190"/>
                  </a:lnTo>
                  <a:lnTo>
                    <a:pt x="4424426" y="91059"/>
                  </a:lnTo>
                  <a:lnTo>
                    <a:pt x="4402708" y="50926"/>
                  </a:lnTo>
                  <a:lnTo>
                    <a:pt x="4402455" y="50926"/>
                  </a:lnTo>
                  <a:lnTo>
                    <a:pt x="4402601" y="63021"/>
                  </a:lnTo>
                  <a:lnTo>
                    <a:pt x="4402677" y="75295"/>
                  </a:lnTo>
                  <a:lnTo>
                    <a:pt x="4402705" y="87735"/>
                  </a:lnTo>
                  <a:lnTo>
                    <a:pt x="4402708" y="100329"/>
                  </a:lnTo>
                  <a:lnTo>
                    <a:pt x="4402708" y="112851"/>
                  </a:lnTo>
                  <a:lnTo>
                    <a:pt x="4402708" y="125253"/>
                  </a:lnTo>
                  <a:lnTo>
                    <a:pt x="4402708" y="137513"/>
                  </a:lnTo>
                  <a:lnTo>
                    <a:pt x="4402708" y="149605"/>
                  </a:lnTo>
                  <a:lnTo>
                    <a:pt x="4402708" y="426338"/>
                  </a:lnTo>
                  <a:lnTo>
                    <a:pt x="4402708" y="427736"/>
                  </a:lnTo>
                  <a:lnTo>
                    <a:pt x="4402455" y="428878"/>
                  </a:lnTo>
                  <a:lnTo>
                    <a:pt x="4386580" y="434975"/>
                  </a:lnTo>
                  <a:lnTo>
                    <a:pt x="4382643" y="434975"/>
                  </a:lnTo>
                  <a:lnTo>
                    <a:pt x="4378833" y="434975"/>
                  </a:lnTo>
                  <a:lnTo>
                    <a:pt x="4362450" y="427736"/>
                  </a:lnTo>
                  <a:lnTo>
                    <a:pt x="4362450" y="426338"/>
                  </a:lnTo>
                  <a:lnTo>
                    <a:pt x="4362450" y="26415"/>
                  </a:lnTo>
                  <a:lnTo>
                    <a:pt x="4362450" y="18541"/>
                  </a:lnTo>
                  <a:lnTo>
                    <a:pt x="4364608" y="13080"/>
                  </a:lnTo>
                  <a:lnTo>
                    <a:pt x="4368800" y="10160"/>
                  </a:lnTo>
                  <a:lnTo>
                    <a:pt x="4372991" y="7112"/>
                  </a:lnTo>
                  <a:lnTo>
                    <a:pt x="4377055" y="5714"/>
                  </a:lnTo>
                  <a:lnTo>
                    <a:pt x="4380992" y="5714"/>
                  </a:lnTo>
                  <a:lnTo>
                    <a:pt x="4397502" y="5714"/>
                  </a:lnTo>
                  <a:lnTo>
                    <a:pt x="4402708" y="5714"/>
                  </a:lnTo>
                  <a:lnTo>
                    <a:pt x="4407154" y="6096"/>
                  </a:lnTo>
                  <a:lnTo>
                    <a:pt x="4437761" y="35051"/>
                  </a:lnTo>
                  <a:lnTo>
                    <a:pt x="4552950" y="239395"/>
                  </a:lnTo>
                  <a:lnTo>
                    <a:pt x="4573651" y="276225"/>
                  </a:lnTo>
                  <a:lnTo>
                    <a:pt x="4592574" y="310896"/>
                  </a:lnTo>
                  <a:lnTo>
                    <a:pt x="4597219" y="319420"/>
                  </a:lnTo>
                  <a:lnTo>
                    <a:pt x="4601829" y="327850"/>
                  </a:lnTo>
                  <a:lnTo>
                    <a:pt x="4606415" y="336184"/>
                  </a:lnTo>
                  <a:lnTo>
                    <a:pt x="4610989" y="344424"/>
                  </a:lnTo>
                  <a:lnTo>
                    <a:pt x="4615485" y="352714"/>
                  </a:lnTo>
                  <a:lnTo>
                    <a:pt x="4620006" y="361029"/>
                  </a:lnTo>
                  <a:lnTo>
                    <a:pt x="4624526" y="369391"/>
                  </a:lnTo>
                  <a:lnTo>
                    <a:pt x="4629023" y="377825"/>
                  </a:lnTo>
                  <a:lnTo>
                    <a:pt x="4629277" y="377825"/>
                  </a:lnTo>
                  <a:lnTo>
                    <a:pt x="4629130" y="363795"/>
                  </a:lnTo>
                  <a:lnTo>
                    <a:pt x="4629054" y="349503"/>
                  </a:lnTo>
                  <a:lnTo>
                    <a:pt x="4629026" y="334926"/>
                  </a:lnTo>
                  <a:lnTo>
                    <a:pt x="4629023" y="320039"/>
                  </a:lnTo>
                  <a:lnTo>
                    <a:pt x="4629023" y="305135"/>
                  </a:lnTo>
                  <a:lnTo>
                    <a:pt x="4629023" y="290528"/>
                  </a:lnTo>
                  <a:lnTo>
                    <a:pt x="4629023" y="276230"/>
                  </a:lnTo>
                  <a:lnTo>
                    <a:pt x="4629023" y="262254"/>
                  </a:lnTo>
                  <a:lnTo>
                    <a:pt x="4629023" y="13588"/>
                  </a:lnTo>
                  <a:lnTo>
                    <a:pt x="4629023" y="12318"/>
                  </a:lnTo>
                  <a:lnTo>
                    <a:pt x="4629277" y="11049"/>
                  </a:lnTo>
                  <a:lnTo>
                    <a:pt x="4629912" y="9905"/>
                  </a:lnTo>
                  <a:lnTo>
                    <a:pt x="4630674" y="8889"/>
                  </a:lnTo>
                  <a:lnTo>
                    <a:pt x="4631690" y="7874"/>
                  </a:lnTo>
                  <a:lnTo>
                    <a:pt x="4633214" y="7112"/>
                  </a:lnTo>
                  <a:lnTo>
                    <a:pt x="4634738" y="6350"/>
                  </a:lnTo>
                  <a:lnTo>
                    <a:pt x="4636770" y="5841"/>
                  </a:lnTo>
                  <a:lnTo>
                    <a:pt x="4639310" y="5461"/>
                  </a:lnTo>
                  <a:lnTo>
                    <a:pt x="4641850" y="5207"/>
                  </a:lnTo>
                  <a:lnTo>
                    <a:pt x="4645152" y="4952"/>
                  </a:lnTo>
                  <a:lnTo>
                    <a:pt x="4649089" y="4952"/>
                  </a:lnTo>
                  <a:close/>
                </a:path>
                <a:path w="5664834" h="438785">
                  <a:moveTo>
                    <a:pt x="4220718" y="3683"/>
                  </a:moveTo>
                  <a:lnTo>
                    <a:pt x="4224655" y="3683"/>
                  </a:lnTo>
                  <a:lnTo>
                    <a:pt x="4227957" y="3937"/>
                  </a:lnTo>
                  <a:lnTo>
                    <a:pt x="4240783" y="10922"/>
                  </a:lnTo>
                  <a:lnTo>
                    <a:pt x="4240783" y="12318"/>
                  </a:lnTo>
                  <a:lnTo>
                    <a:pt x="4240783" y="426338"/>
                  </a:lnTo>
                  <a:lnTo>
                    <a:pt x="4240783" y="427736"/>
                  </a:lnTo>
                  <a:lnTo>
                    <a:pt x="4240530" y="428878"/>
                  </a:lnTo>
                  <a:lnTo>
                    <a:pt x="4224655" y="434975"/>
                  </a:lnTo>
                  <a:lnTo>
                    <a:pt x="4220718" y="434975"/>
                  </a:lnTo>
                  <a:lnTo>
                    <a:pt x="4216908" y="434975"/>
                  </a:lnTo>
                  <a:lnTo>
                    <a:pt x="4200525" y="427736"/>
                  </a:lnTo>
                  <a:lnTo>
                    <a:pt x="4200525" y="426338"/>
                  </a:lnTo>
                  <a:lnTo>
                    <a:pt x="4200525" y="12318"/>
                  </a:lnTo>
                  <a:lnTo>
                    <a:pt x="4200525" y="10922"/>
                  </a:lnTo>
                  <a:lnTo>
                    <a:pt x="4200906" y="9778"/>
                  </a:lnTo>
                  <a:lnTo>
                    <a:pt x="4201668" y="8636"/>
                  </a:lnTo>
                  <a:lnTo>
                    <a:pt x="4202430" y="7492"/>
                  </a:lnTo>
                  <a:lnTo>
                    <a:pt x="4217162" y="3683"/>
                  </a:lnTo>
                  <a:lnTo>
                    <a:pt x="4220718" y="3683"/>
                  </a:lnTo>
                  <a:close/>
                </a:path>
                <a:path w="5664834" h="438785">
                  <a:moveTo>
                    <a:pt x="3585717" y="3683"/>
                  </a:moveTo>
                  <a:lnTo>
                    <a:pt x="3589654" y="3683"/>
                  </a:lnTo>
                  <a:lnTo>
                    <a:pt x="3593211" y="3810"/>
                  </a:lnTo>
                  <a:lnTo>
                    <a:pt x="3596131" y="4190"/>
                  </a:lnTo>
                  <a:lnTo>
                    <a:pt x="3599053" y="4445"/>
                  </a:lnTo>
                  <a:lnTo>
                    <a:pt x="3601592" y="4952"/>
                  </a:lnTo>
                  <a:lnTo>
                    <a:pt x="3603752" y="5714"/>
                  </a:lnTo>
                  <a:lnTo>
                    <a:pt x="3605783" y="6350"/>
                  </a:lnTo>
                  <a:lnTo>
                    <a:pt x="3607435" y="7238"/>
                  </a:lnTo>
                  <a:lnTo>
                    <a:pt x="3608704" y="8509"/>
                  </a:lnTo>
                  <a:lnTo>
                    <a:pt x="3609848" y="9651"/>
                  </a:lnTo>
                  <a:lnTo>
                    <a:pt x="3610864" y="11175"/>
                  </a:lnTo>
                  <a:lnTo>
                    <a:pt x="3611499" y="12953"/>
                  </a:lnTo>
                  <a:lnTo>
                    <a:pt x="3761104" y="419480"/>
                  </a:lnTo>
                  <a:lnTo>
                    <a:pt x="3762375" y="422783"/>
                  </a:lnTo>
                  <a:lnTo>
                    <a:pt x="3763010" y="425450"/>
                  </a:lnTo>
                  <a:lnTo>
                    <a:pt x="3762882" y="427482"/>
                  </a:lnTo>
                  <a:lnTo>
                    <a:pt x="3762755" y="429640"/>
                  </a:lnTo>
                  <a:lnTo>
                    <a:pt x="3747262" y="434975"/>
                  </a:lnTo>
                  <a:lnTo>
                    <a:pt x="3742563" y="434975"/>
                  </a:lnTo>
                  <a:lnTo>
                    <a:pt x="3737991" y="434975"/>
                  </a:lnTo>
                  <a:lnTo>
                    <a:pt x="3725037" y="432942"/>
                  </a:lnTo>
                  <a:lnTo>
                    <a:pt x="3723513" y="432308"/>
                  </a:lnTo>
                  <a:lnTo>
                    <a:pt x="3722369" y="431418"/>
                  </a:lnTo>
                  <a:lnTo>
                    <a:pt x="3721607" y="430275"/>
                  </a:lnTo>
                  <a:lnTo>
                    <a:pt x="3720845" y="429260"/>
                  </a:lnTo>
                  <a:lnTo>
                    <a:pt x="3720083" y="427863"/>
                  </a:lnTo>
                  <a:lnTo>
                    <a:pt x="3719449" y="426338"/>
                  </a:lnTo>
                  <a:lnTo>
                    <a:pt x="3678554" y="312420"/>
                  </a:lnTo>
                  <a:lnTo>
                    <a:pt x="3490976" y="312420"/>
                  </a:lnTo>
                  <a:lnTo>
                    <a:pt x="3451605" y="425703"/>
                  </a:lnTo>
                  <a:lnTo>
                    <a:pt x="3451225" y="427227"/>
                  </a:lnTo>
                  <a:lnTo>
                    <a:pt x="3450590" y="428498"/>
                  </a:lnTo>
                  <a:lnTo>
                    <a:pt x="3449701" y="429640"/>
                  </a:lnTo>
                  <a:lnTo>
                    <a:pt x="3448812" y="430784"/>
                  </a:lnTo>
                  <a:lnTo>
                    <a:pt x="3447541" y="431673"/>
                  </a:lnTo>
                  <a:lnTo>
                    <a:pt x="3446017" y="432435"/>
                  </a:lnTo>
                  <a:lnTo>
                    <a:pt x="3444493" y="433197"/>
                  </a:lnTo>
                  <a:lnTo>
                    <a:pt x="3442335" y="433832"/>
                  </a:lnTo>
                  <a:lnTo>
                    <a:pt x="3439667" y="434339"/>
                  </a:lnTo>
                  <a:lnTo>
                    <a:pt x="3436874" y="434721"/>
                  </a:lnTo>
                  <a:lnTo>
                    <a:pt x="3433444" y="434975"/>
                  </a:lnTo>
                  <a:lnTo>
                    <a:pt x="3429254" y="434975"/>
                  </a:lnTo>
                  <a:lnTo>
                    <a:pt x="3424554" y="434975"/>
                  </a:lnTo>
                  <a:lnTo>
                    <a:pt x="3410839" y="431926"/>
                  </a:lnTo>
                  <a:lnTo>
                    <a:pt x="3409441" y="430911"/>
                  </a:lnTo>
                  <a:lnTo>
                    <a:pt x="3408679" y="429387"/>
                  </a:lnTo>
                  <a:lnTo>
                    <a:pt x="3408553" y="427354"/>
                  </a:lnTo>
                  <a:lnTo>
                    <a:pt x="3408426" y="425323"/>
                  </a:lnTo>
                  <a:lnTo>
                    <a:pt x="3409061" y="422783"/>
                  </a:lnTo>
                  <a:lnTo>
                    <a:pt x="3410330" y="419480"/>
                  </a:lnTo>
                  <a:lnTo>
                    <a:pt x="3559937" y="12953"/>
                  </a:lnTo>
                  <a:lnTo>
                    <a:pt x="3560572" y="11175"/>
                  </a:lnTo>
                  <a:lnTo>
                    <a:pt x="3561588" y="9651"/>
                  </a:lnTo>
                  <a:lnTo>
                    <a:pt x="3562985" y="8509"/>
                  </a:lnTo>
                  <a:lnTo>
                    <a:pt x="3564254" y="7238"/>
                  </a:lnTo>
                  <a:lnTo>
                    <a:pt x="3565905" y="6350"/>
                  </a:lnTo>
                  <a:lnTo>
                    <a:pt x="3568065" y="5714"/>
                  </a:lnTo>
                  <a:lnTo>
                    <a:pt x="3570097" y="4952"/>
                  </a:lnTo>
                  <a:lnTo>
                    <a:pt x="3572637" y="4445"/>
                  </a:lnTo>
                  <a:lnTo>
                    <a:pt x="3575685" y="4190"/>
                  </a:lnTo>
                  <a:lnTo>
                    <a:pt x="3578605" y="3810"/>
                  </a:lnTo>
                  <a:lnTo>
                    <a:pt x="3582035" y="3683"/>
                  </a:lnTo>
                  <a:lnTo>
                    <a:pt x="3585717" y="3683"/>
                  </a:lnTo>
                  <a:close/>
                </a:path>
                <a:path w="5664834" h="438785">
                  <a:moveTo>
                    <a:pt x="2588387" y="3683"/>
                  </a:moveTo>
                  <a:lnTo>
                    <a:pt x="2593213" y="3683"/>
                  </a:lnTo>
                  <a:lnTo>
                    <a:pt x="2597150" y="3810"/>
                  </a:lnTo>
                  <a:lnTo>
                    <a:pt x="2600070" y="4190"/>
                  </a:lnTo>
                  <a:lnTo>
                    <a:pt x="2603118" y="4445"/>
                  </a:lnTo>
                  <a:lnTo>
                    <a:pt x="2605531" y="4952"/>
                  </a:lnTo>
                  <a:lnTo>
                    <a:pt x="2607310" y="5714"/>
                  </a:lnTo>
                  <a:lnTo>
                    <a:pt x="2609215" y="6350"/>
                  </a:lnTo>
                  <a:lnTo>
                    <a:pt x="2679445" y="145287"/>
                  </a:lnTo>
                  <a:lnTo>
                    <a:pt x="2697861" y="184276"/>
                  </a:lnTo>
                  <a:lnTo>
                    <a:pt x="2702379" y="194395"/>
                  </a:lnTo>
                  <a:lnTo>
                    <a:pt x="2706957" y="204549"/>
                  </a:lnTo>
                  <a:lnTo>
                    <a:pt x="2711559" y="214727"/>
                  </a:lnTo>
                  <a:lnTo>
                    <a:pt x="2716149" y="224916"/>
                  </a:lnTo>
                  <a:lnTo>
                    <a:pt x="2716783" y="224916"/>
                  </a:lnTo>
                  <a:lnTo>
                    <a:pt x="2734310" y="185674"/>
                  </a:lnTo>
                  <a:lnTo>
                    <a:pt x="2752470" y="146303"/>
                  </a:lnTo>
                  <a:lnTo>
                    <a:pt x="2818511" y="12318"/>
                  </a:lnTo>
                  <a:lnTo>
                    <a:pt x="2819145" y="10667"/>
                  </a:lnTo>
                  <a:lnTo>
                    <a:pt x="2824479" y="5714"/>
                  </a:lnTo>
                  <a:lnTo>
                    <a:pt x="2826004" y="4952"/>
                  </a:lnTo>
                  <a:lnTo>
                    <a:pt x="2828036" y="4445"/>
                  </a:lnTo>
                  <a:lnTo>
                    <a:pt x="2830576" y="4190"/>
                  </a:lnTo>
                  <a:lnTo>
                    <a:pt x="2833116" y="3810"/>
                  </a:lnTo>
                  <a:lnTo>
                    <a:pt x="2836291" y="3683"/>
                  </a:lnTo>
                  <a:lnTo>
                    <a:pt x="2839974" y="3683"/>
                  </a:lnTo>
                  <a:lnTo>
                    <a:pt x="2845307" y="3683"/>
                  </a:lnTo>
                  <a:lnTo>
                    <a:pt x="2859786" y="6858"/>
                  </a:lnTo>
                  <a:lnTo>
                    <a:pt x="2861182" y="8000"/>
                  </a:lnTo>
                  <a:lnTo>
                    <a:pt x="2861691" y="9651"/>
                  </a:lnTo>
                  <a:lnTo>
                    <a:pt x="2861437" y="11557"/>
                  </a:lnTo>
                  <a:lnTo>
                    <a:pt x="2861182" y="13588"/>
                  </a:lnTo>
                  <a:lnTo>
                    <a:pt x="2860293" y="16128"/>
                  </a:lnTo>
                  <a:lnTo>
                    <a:pt x="2858769" y="19176"/>
                  </a:lnTo>
                  <a:lnTo>
                    <a:pt x="2735961" y="264540"/>
                  </a:lnTo>
                  <a:lnTo>
                    <a:pt x="2735961" y="426338"/>
                  </a:lnTo>
                  <a:lnTo>
                    <a:pt x="2735961" y="427736"/>
                  </a:lnTo>
                  <a:lnTo>
                    <a:pt x="2735579" y="428878"/>
                  </a:lnTo>
                  <a:lnTo>
                    <a:pt x="2719578" y="434975"/>
                  </a:lnTo>
                  <a:lnTo>
                    <a:pt x="2715767" y="434975"/>
                  </a:lnTo>
                  <a:lnTo>
                    <a:pt x="2711830" y="434975"/>
                  </a:lnTo>
                  <a:lnTo>
                    <a:pt x="2695320" y="427736"/>
                  </a:lnTo>
                  <a:lnTo>
                    <a:pt x="2695320" y="426338"/>
                  </a:lnTo>
                  <a:lnTo>
                    <a:pt x="2695320" y="264540"/>
                  </a:lnTo>
                  <a:lnTo>
                    <a:pt x="2572512" y="19176"/>
                  </a:lnTo>
                  <a:lnTo>
                    <a:pt x="2569591" y="9271"/>
                  </a:lnTo>
                  <a:lnTo>
                    <a:pt x="2570099" y="7747"/>
                  </a:lnTo>
                  <a:lnTo>
                    <a:pt x="2583941" y="3683"/>
                  </a:lnTo>
                  <a:lnTo>
                    <a:pt x="2588387" y="3683"/>
                  </a:lnTo>
                  <a:close/>
                </a:path>
                <a:path w="5664834" h="438785">
                  <a:moveTo>
                    <a:pt x="1394967" y="3683"/>
                  </a:moveTo>
                  <a:lnTo>
                    <a:pt x="1398905" y="3683"/>
                  </a:lnTo>
                  <a:lnTo>
                    <a:pt x="1402461" y="3810"/>
                  </a:lnTo>
                  <a:lnTo>
                    <a:pt x="1405382" y="4190"/>
                  </a:lnTo>
                  <a:lnTo>
                    <a:pt x="1408303" y="4445"/>
                  </a:lnTo>
                  <a:lnTo>
                    <a:pt x="1410842" y="4952"/>
                  </a:lnTo>
                  <a:lnTo>
                    <a:pt x="1413002" y="5714"/>
                  </a:lnTo>
                  <a:lnTo>
                    <a:pt x="1415034" y="6350"/>
                  </a:lnTo>
                  <a:lnTo>
                    <a:pt x="1416685" y="7238"/>
                  </a:lnTo>
                  <a:lnTo>
                    <a:pt x="1417955" y="8509"/>
                  </a:lnTo>
                  <a:lnTo>
                    <a:pt x="1419098" y="9651"/>
                  </a:lnTo>
                  <a:lnTo>
                    <a:pt x="1420114" y="11175"/>
                  </a:lnTo>
                  <a:lnTo>
                    <a:pt x="1420748" y="12953"/>
                  </a:lnTo>
                  <a:lnTo>
                    <a:pt x="1570355" y="419480"/>
                  </a:lnTo>
                  <a:lnTo>
                    <a:pt x="1571625" y="422783"/>
                  </a:lnTo>
                  <a:lnTo>
                    <a:pt x="1572260" y="425450"/>
                  </a:lnTo>
                  <a:lnTo>
                    <a:pt x="1572133" y="427482"/>
                  </a:lnTo>
                  <a:lnTo>
                    <a:pt x="1572005" y="429640"/>
                  </a:lnTo>
                  <a:lnTo>
                    <a:pt x="1556511" y="434975"/>
                  </a:lnTo>
                  <a:lnTo>
                    <a:pt x="1551813" y="434975"/>
                  </a:lnTo>
                  <a:lnTo>
                    <a:pt x="1547241" y="434975"/>
                  </a:lnTo>
                  <a:lnTo>
                    <a:pt x="1534286" y="432942"/>
                  </a:lnTo>
                  <a:lnTo>
                    <a:pt x="1532763" y="432308"/>
                  </a:lnTo>
                  <a:lnTo>
                    <a:pt x="1531620" y="431418"/>
                  </a:lnTo>
                  <a:lnTo>
                    <a:pt x="1530858" y="430275"/>
                  </a:lnTo>
                  <a:lnTo>
                    <a:pt x="1530096" y="429260"/>
                  </a:lnTo>
                  <a:lnTo>
                    <a:pt x="1529334" y="427863"/>
                  </a:lnTo>
                  <a:lnTo>
                    <a:pt x="1528698" y="426338"/>
                  </a:lnTo>
                  <a:lnTo>
                    <a:pt x="1487805" y="312420"/>
                  </a:lnTo>
                  <a:lnTo>
                    <a:pt x="1300226" y="312420"/>
                  </a:lnTo>
                  <a:lnTo>
                    <a:pt x="1260855" y="425703"/>
                  </a:lnTo>
                  <a:lnTo>
                    <a:pt x="1260475" y="427227"/>
                  </a:lnTo>
                  <a:lnTo>
                    <a:pt x="1259840" y="428498"/>
                  </a:lnTo>
                  <a:lnTo>
                    <a:pt x="1258951" y="429640"/>
                  </a:lnTo>
                  <a:lnTo>
                    <a:pt x="1258061" y="430784"/>
                  </a:lnTo>
                  <a:lnTo>
                    <a:pt x="1256792" y="431673"/>
                  </a:lnTo>
                  <a:lnTo>
                    <a:pt x="1255267" y="432435"/>
                  </a:lnTo>
                  <a:lnTo>
                    <a:pt x="1253744" y="433197"/>
                  </a:lnTo>
                  <a:lnTo>
                    <a:pt x="1251585" y="433832"/>
                  </a:lnTo>
                  <a:lnTo>
                    <a:pt x="1248917" y="434339"/>
                  </a:lnTo>
                  <a:lnTo>
                    <a:pt x="1246123" y="434721"/>
                  </a:lnTo>
                  <a:lnTo>
                    <a:pt x="1242695" y="434975"/>
                  </a:lnTo>
                  <a:lnTo>
                    <a:pt x="1238504" y="434975"/>
                  </a:lnTo>
                  <a:lnTo>
                    <a:pt x="1233805" y="434975"/>
                  </a:lnTo>
                  <a:lnTo>
                    <a:pt x="1220089" y="431926"/>
                  </a:lnTo>
                  <a:lnTo>
                    <a:pt x="1218692" y="430911"/>
                  </a:lnTo>
                  <a:lnTo>
                    <a:pt x="1217930" y="429387"/>
                  </a:lnTo>
                  <a:lnTo>
                    <a:pt x="1217803" y="427354"/>
                  </a:lnTo>
                  <a:lnTo>
                    <a:pt x="1217676" y="425323"/>
                  </a:lnTo>
                  <a:lnTo>
                    <a:pt x="1218311" y="422783"/>
                  </a:lnTo>
                  <a:lnTo>
                    <a:pt x="1219580" y="419480"/>
                  </a:lnTo>
                  <a:lnTo>
                    <a:pt x="1369186" y="12953"/>
                  </a:lnTo>
                  <a:lnTo>
                    <a:pt x="1369822" y="11175"/>
                  </a:lnTo>
                  <a:lnTo>
                    <a:pt x="1370838" y="9651"/>
                  </a:lnTo>
                  <a:lnTo>
                    <a:pt x="1372235" y="8509"/>
                  </a:lnTo>
                  <a:lnTo>
                    <a:pt x="1373505" y="7238"/>
                  </a:lnTo>
                  <a:lnTo>
                    <a:pt x="1375283" y="6350"/>
                  </a:lnTo>
                  <a:lnTo>
                    <a:pt x="1377315" y="5714"/>
                  </a:lnTo>
                  <a:lnTo>
                    <a:pt x="1379347" y="4952"/>
                  </a:lnTo>
                  <a:lnTo>
                    <a:pt x="1381886" y="4445"/>
                  </a:lnTo>
                  <a:lnTo>
                    <a:pt x="1384935" y="4190"/>
                  </a:lnTo>
                  <a:lnTo>
                    <a:pt x="1387855" y="3810"/>
                  </a:lnTo>
                  <a:lnTo>
                    <a:pt x="1391285" y="3683"/>
                  </a:lnTo>
                  <a:lnTo>
                    <a:pt x="1394967" y="3683"/>
                  </a:lnTo>
                  <a:close/>
                </a:path>
                <a:path w="5664834" h="438785">
                  <a:moveTo>
                    <a:pt x="382142" y="3683"/>
                  </a:moveTo>
                  <a:lnTo>
                    <a:pt x="386079" y="3683"/>
                  </a:lnTo>
                  <a:lnTo>
                    <a:pt x="389382" y="3937"/>
                  </a:lnTo>
                  <a:lnTo>
                    <a:pt x="402209" y="10922"/>
                  </a:lnTo>
                  <a:lnTo>
                    <a:pt x="402209" y="12318"/>
                  </a:lnTo>
                  <a:lnTo>
                    <a:pt x="402209" y="426338"/>
                  </a:lnTo>
                  <a:lnTo>
                    <a:pt x="402209" y="427736"/>
                  </a:lnTo>
                  <a:lnTo>
                    <a:pt x="401954" y="428878"/>
                  </a:lnTo>
                  <a:lnTo>
                    <a:pt x="386079" y="434975"/>
                  </a:lnTo>
                  <a:lnTo>
                    <a:pt x="382142" y="434975"/>
                  </a:lnTo>
                  <a:lnTo>
                    <a:pt x="378333" y="434975"/>
                  </a:lnTo>
                  <a:lnTo>
                    <a:pt x="361950" y="427736"/>
                  </a:lnTo>
                  <a:lnTo>
                    <a:pt x="361950" y="426338"/>
                  </a:lnTo>
                  <a:lnTo>
                    <a:pt x="361950" y="12318"/>
                  </a:lnTo>
                  <a:lnTo>
                    <a:pt x="361950" y="10922"/>
                  </a:lnTo>
                  <a:lnTo>
                    <a:pt x="362330" y="9778"/>
                  </a:lnTo>
                  <a:lnTo>
                    <a:pt x="363092" y="8636"/>
                  </a:lnTo>
                  <a:lnTo>
                    <a:pt x="363854" y="7492"/>
                  </a:lnTo>
                  <a:lnTo>
                    <a:pt x="378586" y="3683"/>
                  </a:lnTo>
                  <a:lnTo>
                    <a:pt x="382142" y="3683"/>
                  </a:lnTo>
                  <a:close/>
                </a:path>
                <a:path w="5664834" h="438785">
                  <a:moveTo>
                    <a:pt x="3250565" y="1397"/>
                  </a:moveTo>
                  <a:lnTo>
                    <a:pt x="3296509" y="6901"/>
                  </a:lnTo>
                  <a:lnTo>
                    <a:pt x="3335273" y="20272"/>
                  </a:lnTo>
                  <a:lnTo>
                    <a:pt x="3367531" y="41783"/>
                  </a:lnTo>
                  <a:lnTo>
                    <a:pt x="3370199" y="45338"/>
                  </a:lnTo>
                  <a:lnTo>
                    <a:pt x="3370961" y="46609"/>
                  </a:lnTo>
                  <a:lnTo>
                    <a:pt x="3372992" y="55372"/>
                  </a:lnTo>
                  <a:lnTo>
                    <a:pt x="3373247" y="57403"/>
                  </a:lnTo>
                  <a:lnTo>
                    <a:pt x="3373374" y="59816"/>
                  </a:lnTo>
                  <a:lnTo>
                    <a:pt x="3373374" y="62484"/>
                  </a:lnTo>
                  <a:lnTo>
                    <a:pt x="3373374" y="65532"/>
                  </a:lnTo>
                  <a:lnTo>
                    <a:pt x="3371215" y="76453"/>
                  </a:lnTo>
                  <a:lnTo>
                    <a:pt x="3370453" y="78104"/>
                  </a:lnTo>
                  <a:lnTo>
                    <a:pt x="3369564" y="79375"/>
                  </a:lnTo>
                  <a:lnTo>
                    <a:pt x="3368420" y="80263"/>
                  </a:lnTo>
                  <a:lnTo>
                    <a:pt x="3367278" y="81152"/>
                  </a:lnTo>
                  <a:lnTo>
                    <a:pt x="3366007" y="81661"/>
                  </a:lnTo>
                  <a:lnTo>
                    <a:pt x="3364483" y="81661"/>
                  </a:lnTo>
                  <a:lnTo>
                    <a:pt x="3361308" y="81661"/>
                  </a:lnTo>
                  <a:lnTo>
                    <a:pt x="3356991" y="79375"/>
                  </a:lnTo>
                  <a:lnTo>
                    <a:pt x="3351403" y="74802"/>
                  </a:lnTo>
                  <a:lnTo>
                    <a:pt x="3346878" y="71354"/>
                  </a:lnTo>
                  <a:lnTo>
                    <a:pt x="3314065" y="51943"/>
                  </a:lnTo>
                  <a:lnTo>
                    <a:pt x="3274060" y="39687"/>
                  </a:lnTo>
                  <a:lnTo>
                    <a:pt x="3248532" y="37973"/>
                  </a:lnTo>
                  <a:lnTo>
                    <a:pt x="3233812" y="38733"/>
                  </a:lnTo>
                  <a:lnTo>
                    <a:pt x="3193415" y="50037"/>
                  </a:lnTo>
                  <a:lnTo>
                    <a:pt x="3159767" y="74594"/>
                  </a:lnTo>
                  <a:lnTo>
                    <a:pt x="3134280" y="111775"/>
                  </a:lnTo>
                  <a:lnTo>
                    <a:pt x="3117867" y="161170"/>
                  </a:lnTo>
                  <a:lnTo>
                    <a:pt x="3112775" y="200604"/>
                  </a:lnTo>
                  <a:lnTo>
                    <a:pt x="3112135" y="222250"/>
                  </a:lnTo>
                  <a:lnTo>
                    <a:pt x="3112726" y="242970"/>
                  </a:lnTo>
                  <a:lnTo>
                    <a:pt x="3117385" y="280793"/>
                  </a:lnTo>
                  <a:lnTo>
                    <a:pt x="3132756" y="328326"/>
                  </a:lnTo>
                  <a:lnTo>
                    <a:pt x="3157468" y="364216"/>
                  </a:lnTo>
                  <a:lnTo>
                    <a:pt x="3191382" y="388112"/>
                  </a:lnTo>
                  <a:lnTo>
                    <a:pt x="3233924" y="399184"/>
                  </a:lnTo>
                  <a:lnTo>
                    <a:pt x="3249803" y="399923"/>
                  </a:lnTo>
                  <a:lnTo>
                    <a:pt x="3262802" y="399496"/>
                  </a:lnTo>
                  <a:lnTo>
                    <a:pt x="3306183" y="389689"/>
                  </a:lnTo>
                  <a:lnTo>
                    <a:pt x="3343687" y="370268"/>
                  </a:lnTo>
                  <a:lnTo>
                    <a:pt x="3360039" y="358648"/>
                  </a:lnTo>
                  <a:lnTo>
                    <a:pt x="3364738" y="356362"/>
                  </a:lnTo>
                  <a:lnTo>
                    <a:pt x="3368040" y="356362"/>
                  </a:lnTo>
                  <a:lnTo>
                    <a:pt x="3369437" y="356362"/>
                  </a:lnTo>
                  <a:lnTo>
                    <a:pt x="3370453" y="356615"/>
                  </a:lnTo>
                  <a:lnTo>
                    <a:pt x="3371341" y="357124"/>
                  </a:lnTo>
                  <a:lnTo>
                    <a:pt x="3372230" y="357759"/>
                  </a:lnTo>
                  <a:lnTo>
                    <a:pt x="3372992" y="358775"/>
                  </a:lnTo>
                  <a:lnTo>
                    <a:pt x="3373501" y="360172"/>
                  </a:lnTo>
                  <a:lnTo>
                    <a:pt x="3374136" y="361568"/>
                  </a:lnTo>
                  <a:lnTo>
                    <a:pt x="3374516" y="363474"/>
                  </a:lnTo>
                  <a:lnTo>
                    <a:pt x="3374898" y="365887"/>
                  </a:lnTo>
                  <a:lnTo>
                    <a:pt x="3375152" y="368300"/>
                  </a:lnTo>
                  <a:lnTo>
                    <a:pt x="3375405" y="371348"/>
                  </a:lnTo>
                  <a:lnTo>
                    <a:pt x="3375405" y="374903"/>
                  </a:lnTo>
                  <a:lnTo>
                    <a:pt x="3375405" y="377316"/>
                  </a:lnTo>
                  <a:lnTo>
                    <a:pt x="3374008" y="386714"/>
                  </a:lnTo>
                  <a:lnTo>
                    <a:pt x="3373628" y="388238"/>
                  </a:lnTo>
                  <a:lnTo>
                    <a:pt x="3367913" y="396113"/>
                  </a:lnTo>
                  <a:lnTo>
                    <a:pt x="3365880" y="398272"/>
                  </a:lnTo>
                  <a:lnTo>
                    <a:pt x="3327654" y="420370"/>
                  </a:lnTo>
                  <a:lnTo>
                    <a:pt x="3290824" y="432308"/>
                  </a:lnTo>
                  <a:lnTo>
                    <a:pt x="3244850" y="437261"/>
                  </a:lnTo>
                  <a:lnTo>
                    <a:pt x="3225208" y="436379"/>
                  </a:lnTo>
                  <a:lnTo>
                    <a:pt x="3171952" y="423163"/>
                  </a:lnTo>
                  <a:lnTo>
                    <a:pt x="3128375" y="394856"/>
                  </a:lnTo>
                  <a:lnTo>
                    <a:pt x="3096005" y="351885"/>
                  </a:lnTo>
                  <a:lnTo>
                    <a:pt x="3081019" y="315340"/>
                  </a:lnTo>
                  <a:lnTo>
                    <a:pt x="3071701" y="272938"/>
                  </a:lnTo>
                  <a:lnTo>
                    <a:pt x="3068574" y="224916"/>
                  </a:lnTo>
                  <a:lnTo>
                    <a:pt x="3069405" y="199487"/>
                  </a:lnTo>
                  <a:lnTo>
                    <a:pt x="3076021" y="152675"/>
                  </a:lnTo>
                  <a:lnTo>
                    <a:pt x="3089042" y="111359"/>
                  </a:lnTo>
                  <a:lnTo>
                    <a:pt x="3107660" y="76203"/>
                  </a:lnTo>
                  <a:lnTo>
                    <a:pt x="3145266" y="35433"/>
                  </a:lnTo>
                  <a:lnTo>
                    <a:pt x="3193593" y="10023"/>
                  </a:lnTo>
                  <a:lnTo>
                    <a:pt x="3230653" y="2351"/>
                  </a:lnTo>
                  <a:lnTo>
                    <a:pt x="3250565" y="1397"/>
                  </a:lnTo>
                  <a:close/>
                </a:path>
                <a:path w="5664834" h="438785">
                  <a:moveTo>
                    <a:pt x="5545708" y="0"/>
                  </a:moveTo>
                  <a:lnTo>
                    <a:pt x="5586666" y="5699"/>
                  </a:lnTo>
                  <a:lnTo>
                    <a:pt x="5628005" y="22098"/>
                  </a:lnTo>
                  <a:lnTo>
                    <a:pt x="5634355" y="26924"/>
                  </a:lnTo>
                  <a:lnTo>
                    <a:pt x="5636513" y="29083"/>
                  </a:lnTo>
                  <a:lnTo>
                    <a:pt x="5639816" y="35433"/>
                  </a:lnTo>
                  <a:lnTo>
                    <a:pt x="5640324" y="36957"/>
                  </a:lnTo>
                  <a:lnTo>
                    <a:pt x="5640578" y="38735"/>
                  </a:lnTo>
                  <a:lnTo>
                    <a:pt x="5640832" y="40893"/>
                  </a:lnTo>
                  <a:lnTo>
                    <a:pt x="5641085" y="42925"/>
                  </a:lnTo>
                  <a:lnTo>
                    <a:pt x="5641212" y="45465"/>
                  </a:lnTo>
                  <a:lnTo>
                    <a:pt x="5641212" y="48640"/>
                  </a:lnTo>
                  <a:lnTo>
                    <a:pt x="5641212" y="51435"/>
                  </a:lnTo>
                  <a:lnTo>
                    <a:pt x="5639181" y="62357"/>
                  </a:lnTo>
                  <a:lnTo>
                    <a:pt x="5638546" y="64008"/>
                  </a:lnTo>
                  <a:lnTo>
                    <a:pt x="5637657" y="65150"/>
                  </a:lnTo>
                  <a:lnTo>
                    <a:pt x="5636768" y="66039"/>
                  </a:lnTo>
                  <a:lnTo>
                    <a:pt x="5635752" y="66928"/>
                  </a:lnTo>
                  <a:lnTo>
                    <a:pt x="5634608" y="67437"/>
                  </a:lnTo>
                  <a:lnTo>
                    <a:pt x="5633211" y="67437"/>
                  </a:lnTo>
                  <a:lnTo>
                    <a:pt x="5630799" y="67437"/>
                  </a:lnTo>
                  <a:lnTo>
                    <a:pt x="5627116" y="65786"/>
                  </a:lnTo>
                  <a:lnTo>
                    <a:pt x="5622162" y="62611"/>
                  </a:lnTo>
                  <a:lnTo>
                    <a:pt x="5617209" y="59436"/>
                  </a:lnTo>
                  <a:lnTo>
                    <a:pt x="5610986" y="55879"/>
                  </a:lnTo>
                  <a:lnTo>
                    <a:pt x="5568751" y="39054"/>
                  </a:lnTo>
                  <a:lnTo>
                    <a:pt x="5541391" y="36322"/>
                  </a:lnTo>
                  <a:lnTo>
                    <a:pt x="5531985" y="36655"/>
                  </a:lnTo>
                  <a:lnTo>
                    <a:pt x="5494131" y="47878"/>
                  </a:lnTo>
                  <a:lnTo>
                    <a:pt x="5469001" y="77342"/>
                  </a:lnTo>
                  <a:lnTo>
                    <a:pt x="5464175" y="103124"/>
                  </a:lnTo>
                  <a:lnTo>
                    <a:pt x="5464720" y="112672"/>
                  </a:lnTo>
                  <a:lnTo>
                    <a:pt x="5482796" y="150463"/>
                  </a:lnTo>
                  <a:lnTo>
                    <a:pt x="5519011" y="177341"/>
                  </a:lnTo>
                  <a:lnTo>
                    <a:pt x="5555091" y="195008"/>
                  </a:lnTo>
                  <a:lnTo>
                    <a:pt x="5564378" y="199389"/>
                  </a:lnTo>
                  <a:lnTo>
                    <a:pt x="5573666" y="203791"/>
                  </a:lnTo>
                  <a:lnTo>
                    <a:pt x="5609816" y="223450"/>
                  </a:lnTo>
                  <a:lnTo>
                    <a:pt x="5639998" y="249078"/>
                  </a:lnTo>
                  <a:lnTo>
                    <a:pt x="5659812" y="283511"/>
                  </a:lnTo>
                  <a:lnTo>
                    <a:pt x="5664581" y="317373"/>
                  </a:lnTo>
                  <a:lnTo>
                    <a:pt x="5663940" y="331204"/>
                  </a:lnTo>
                  <a:lnTo>
                    <a:pt x="5654421" y="368173"/>
                  </a:lnTo>
                  <a:lnTo>
                    <a:pt x="5625592" y="406400"/>
                  </a:lnTo>
                  <a:lnTo>
                    <a:pt x="5581777" y="430275"/>
                  </a:lnTo>
                  <a:lnTo>
                    <a:pt x="5541021" y="438026"/>
                  </a:lnTo>
                  <a:lnTo>
                    <a:pt x="5526278" y="438530"/>
                  </a:lnTo>
                  <a:lnTo>
                    <a:pt x="5516155" y="438292"/>
                  </a:lnTo>
                  <a:lnTo>
                    <a:pt x="5470429" y="430593"/>
                  </a:lnTo>
                  <a:lnTo>
                    <a:pt x="5431282" y="414909"/>
                  </a:lnTo>
                  <a:lnTo>
                    <a:pt x="5417947" y="405764"/>
                  </a:lnTo>
                  <a:lnTo>
                    <a:pt x="5415533" y="403225"/>
                  </a:lnTo>
                  <a:lnTo>
                    <a:pt x="5413756" y="400176"/>
                  </a:lnTo>
                  <a:lnTo>
                    <a:pt x="5412612" y="396748"/>
                  </a:lnTo>
                  <a:lnTo>
                    <a:pt x="5411597" y="393446"/>
                  </a:lnTo>
                  <a:lnTo>
                    <a:pt x="5410961" y="389127"/>
                  </a:lnTo>
                  <a:lnTo>
                    <a:pt x="5410961" y="384048"/>
                  </a:lnTo>
                  <a:lnTo>
                    <a:pt x="5410961" y="380364"/>
                  </a:lnTo>
                  <a:lnTo>
                    <a:pt x="5411216" y="377316"/>
                  </a:lnTo>
                  <a:lnTo>
                    <a:pt x="5411724" y="374903"/>
                  </a:lnTo>
                  <a:lnTo>
                    <a:pt x="5412105" y="372363"/>
                  </a:lnTo>
                  <a:lnTo>
                    <a:pt x="5412739" y="370459"/>
                  </a:lnTo>
                  <a:lnTo>
                    <a:pt x="5413502" y="368935"/>
                  </a:lnTo>
                  <a:lnTo>
                    <a:pt x="5414263" y="367411"/>
                  </a:lnTo>
                  <a:lnTo>
                    <a:pt x="5415280" y="366267"/>
                  </a:lnTo>
                  <a:lnTo>
                    <a:pt x="5416423" y="365760"/>
                  </a:lnTo>
                  <a:lnTo>
                    <a:pt x="5417693" y="365251"/>
                  </a:lnTo>
                  <a:lnTo>
                    <a:pt x="5418962" y="364871"/>
                  </a:lnTo>
                  <a:lnTo>
                    <a:pt x="5420233" y="364871"/>
                  </a:lnTo>
                  <a:lnTo>
                    <a:pt x="5423281" y="364871"/>
                  </a:lnTo>
                  <a:lnTo>
                    <a:pt x="5427726" y="366902"/>
                  </a:lnTo>
                  <a:lnTo>
                    <a:pt x="5433313" y="370713"/>
                  </a:lnTo>
                  <a:lnTo>
                    <a:pt x="5438902" y="374523"/>
                  </a:lnTo>
                  <a:lnTo>
                    <a:pt x="5478160" y="392858"/>
                  </a:lnTo>
                  <a:lnTo>
                    <a:pt x="5518594" y="401216"/>
                  </a:lnTo>
                  <a:lnTo>
                    <a:pt x="5530596" y="401574"/>
                  </a:lnTo>
                  <a:lnTo>
                    <a:pt x="5540406" y="401238"/>
                  </a:lnTo>
                  <a:lnTo>
                    <a:pt x="5583237" y="389493"/>
                  </a:lnTo>
                  <a:lnTo>
                    <a:pt x="5611870" y="362436"/>
                  </a:lnTo>
                  <a:lnTo>
                    <a:pt x="5622289" y="321055"/>
                  </a:lnTo>
                  <a:lnTo>
                    <a:pt x="5621764" y="311487"/>
                  </a:lnTo>
                  <a:lnTo>
                    <a:pt x="5603811" y="273669"/>
                  </a:lnTo>
                  <a:lnTo>
                    <a:pt x="5567939" y="247072"/>
                  </a:lnTo>
                  <a:lnTo>
                    <a:pt x="5532062" y="229425"/>
                  </a:lnTo>
                  <a:lnTo>
                    <a:pt x="5522849" y="225043"/>
                  </a:lnTo>
                  <a:lnTo>
                    <a:pt x="5513562" y="220587"/>
                  </a:lnTo>
                  <a:lnTo>
                    <a:pt x="5477631" y="200763"/>
                  </a:lnTo>
                  <a:lnTo>
                    <a:pt x="5447756" y="174972"/>
                  </a:lnTo>
                  <a:lnTo>
                    <a:pt x="5428049" y="140299"/>
                  </a:lnTo>
                  <a:lnTo>
                    <a:pt x="5423281" y="106045"/>
                  </a:lnTo>
                  <a:lnTo>
                    <a:pt x="5423830" y="93974"/>
                  </a:lnTo>
                  <a:lnTo>
                    <a:pt x="5437080" y="52163"/>
                  </a:lnTo>
                  <a:lnTo>
                    <a:pt x="5465691" y="21867"/>
                  </a:lnTo>
                  <a:lnTo>
                    <a:pt x="5507650" y="4125"/>
                  </a:lnTo>
                  <a:lnTo>
                    <a:pt x="5532467" y="454"/>
                  </a:lnTo>
                  <a:lnTo>
                    <a:pt x="5545708" y="0"/>
                  </a:lnTo>
                  <a:close/>
                </a:path>
                <a:path w="5664834" h="438785">
                  <a:moveTo>
                    <a:pt x="1059434" y="0"/>
                  </a:moveTo>
                  <a:lnTo>
                    <a:pt x="1100391" y="5699"/>
                  </a:lnTo>
                  <a:lnTo>
                    <a:pt x="1141730" y="22098"/>
                  </a:lnTo>
                  <a:lnTo>
                    <a:pt x="1148080" y="26924"/>
                  </a:lnTo>
                  <a:lnTo>
                    <a:pt x="1150239" y="29083"/>
                  </a:lnTo>
                  <a:lnTo>
                    <a:pt x="1153541" y="35433"/>
                  </a:lnTo>
                  <a:lnTo>
                    <a:pt x="1154048" y="36957"/>
                  </a:lnTo>
                  <a:lnTo>
                    <a:pt x="1154303" y="38735"/>
                  </a:lnTo>
                  <a:lnTo>
                    <a:pt x="1154557" y="40893"/>
                  </a:lnTo>
                  <a:lnTo>
                    <a:pt x="1154811" y="42925"/>
                  </a:lnTo>
                  <a:lnTo>
                    <a:pt x="1154938" y="45465"/>
                  </a:lnTo>
                  <a:lnTo>
                    <a:pt x="1154938" y="48640"/>
                  </a:lnTo>
                  <a:lnTo>
                    <a:pt x="1154938" y="51435"/>
                  </a:lnTo>
                  <a:lnTo>
                    <a:pt x="1152905" y="62357"/>
                  </a:lnTo>
                  <a:lnTo>
                    <a:pt x="1152271" y="64008"/>
                  </a:lnTo>
                  <a:lnTo>
                    <a:pt x="1151382" y="65150"/>
                  </a:lnTo>
                  <a:lnTo>
                    <a:pt x="1150492" y="66039"/>
                  </a:lnTo>
                  <a:lnTo>
                    <a:pt x="1149477" y="66928"/>
                  </a:lnTo>
                  <a:lnTo>
                    <a:pt x="1148334" y="67437"/>
                  </a:lnTo>
                  <a:lnTo>
                    <a:pt x="1146936" y="67437"/>
                  </a:lnTo>
                  <a:lnTo>
                    <a:pt x="1144523" y="67437"/>
                  </a:lnTo>
                  <a:lnTo>
                    <a:pt x="1140841" y="65786"/>
                  </a:lnTo>
                  <a:lnTo>
                    <a:pt x="1135888" y="62611"/>
                  </a:lnTo>
                  <a:lnTo>
                    <a:pt x="1130935" y="59436"/>
                  </a:lnTo>
                  <a:lnTo>
                    <a:pt x="1090548" y="41148"/>
                  </a:lnTo>
                  <a:lnTo>
                    <a:pt x="1055116" y="36322"/>
                  </a:lnTo>
                  <a:lnTo>
                    <a:pt x="1045710" y="36655"/>
                  </a:lnTo>
                  <a:lnTo>
                    <a:pt x="1007856" y="47878"/>
                  </a:lnTo>
                  <a:lnTo>
                    <a:pt x="982726" y="77342"/>
                  </a:lnTo>
                  <a:lnTo>
                    <a:pt x="977900" y="103124"/>
                  </a:lnTo>
                  <a:lnTo>
                    <a:pt x="978445" y="112672"/>
                  </a:lnTo>
                  <a:lnTo>
                    <a:pt x="996521" y="150463"/>
                  </a:lnTo>
                  <a:lnTo>
                    <a:pt x="1032736" y="177341"/>
                  </a:lnTo>
                  <a:lnTo>
                    <a:pt x="1068816" y="195008"/>
                  </a:lnTo>
                  <a:lnTo>
                    <a:pt x="1078103" y="199389"/>
                  </a:lnTo>
                  <a:lnTo>
                    <a:pt x="1087391" y="203791"/>
                  </a:lnTo>
                  <a:lnTo>
                    <a:pt x="1123541" y="223450"/>
                  </a:lnTo>
                  <a:lnTo>
                    <a:pt x="1153723" y="249078"/>
                  </a:lnTo>
                  <a:lnTo>
                    <a:pt x="1173537" y="283511"/>
                  </a:lnTo>
                  <a:lnTo>
                    <a:pt x="1178305" y="317373"/>
                  </a:lnTo>
                  <a:lnTo>
                    <a:pt x="1177665" y="331204"/>
                  </a:lnTo>
                  <a:lnTo>
                    <a:pt x="1168146" y="368173"/>
                  </a:lnTo>
                  <a:lnTo>
                    <a:pt x="1139317" y="406400"/>
                  </a:lnTo>
                  <a:lnTo>
                    <a:pt x="1095502" y="430275"/>
                  </a:lnTo>
                  <a:lnTo>
                    <a:pt x="1054746" y="438026"/>
                  </a:lnTo>
                  <a:lnTo>
                    <a:pt x="1040003" y="438530"/>
                  </a:lnTo>
                  <a:lnTo>
                    <a:pt x="1029880" y="438292"/>
                  </a:lnTo>
                  <a:lnTo>
                    <a:pt x="984154" y="430593"/>
                  </a:lnTo>
                  <a:lnTo>
                    <a:pt x="945007" y="414909"/>
                  </a:lnTo>
                  <a:lnTo>
                    <a:pt x="931672" y="405764"/>
                  </a:lnTo>
                  <a:lnTo>
                    <a:pt x="929259" y="403225"/>
                  </a:lnTo>
                  <a:lnTo>
                    <a:pt x="927480" y="400176"/>
                  </a:lnTo>
                  <a:lnTo>
                    <a:pt x="926338" y="396748"/>
                  </a:lnTo>
                  <a:lnTo>
                    <a:pt x="925322" y="393446"/>
                  </a:lnTo>
                  <a:lnTo>
                    <a:pt x="924686" y="389127"/>
                  </a:lnTo>
                  <a:lnTo>
                    <a:pt x="924686" y="384048"/>
                  </a:lnTo>
                  <a:lnTo>
                    <a:pt x="924686" y="380364"/>
                  </a:lnTo>
                  <a:lnTo>
                    <a:pt x="924941" y="377316"/>
                  </a:lnTo>
                  <a:lnTo>
                    <a:pt x="925448" y="374903"/>
                  </a:lnTo>
                  <a:lnTo>
                    <a:pt x="925829" y="372363"/>
                  </a:lnTo>
                  <a:lnTo>
                    <a:pt x="926465" y="370459"/>
                  </a:lnTo>
                  <a:lnTo>
                    <a:pt x="927227" y="368935"/>
                  </a:lnTo>
                  <a:lnTo>
                    <a:pt x="927989" y="367411"/>
                  </a:lnTo>
                  <a:lnTo>
                    <a:pt x="929004" y="366267"/>
                  </a:lnTo>
                  <a:lnTo>
                    <a:pt x="930147" y="365760"/>
                  </a:lnTo>
                  <a:lnTo>
                    <a:pt x="931417" y="365251"/>
                  </a:lnTo>
                  <a:lnTo>
                    <a:pt x="932688" y="364871"/>
                  </a:lnTo>
                  <a:lnTo>
                    <a:pt x="933958" y="364871"/>
                  </a:lnTo>
                  <a:lnTo>
                    <a:pt x="937005" y="364871"/>
                  </a:lnTo>
                  <a:lnTo>
                    <a:pt x="941451" y="366902"/>
                  </a:lnTo>
                  <a:lnTo>
                    <a:pt x="947039" y="370713"/>
                  </a:lnTo>
                  <a:lnTo>
                    <a:pt x="952627" y="374523"/>
                  </a:lnTo>
                  <a:lnTo>
                    <a:pt x="991885" y="392858"/>
                  </a:lnTo>
                  <a:lnTo>
                    <a:pt x="1032319" y="401216"/>
                  </a:lnTo>
                  <a:lnTo>
                    <a:pt x="1044321" y="401574"/>
                  </a:lnTo>
                  <a:lnTo>
                    <a:pt x="1054131" y="401238"/>
                  </a:lnTo>
                  <a:lnTo>
                    <a:pt x="1096962" y="389493"/>
                  </a:lnTo>
                  <a:lnTo>
                    <a:pt x="1125595" y="362436"/>
                  </a:lnTo>
                  <a:lnTo>
                    <a:pt x="1136015" y="321055"/>
                  </a:lnTo>
                  <a:lnTo>
                    <a:pt x="1135489" y="311487"/>
                  </a:lnTo>
                  <a:lnTo>
                    <a:pt x="1117536" y="273669"/>
                  </a:lnTo>
                  <a:lnTo>
                    <a:pt x="1081664" y="247072"/>
                  </a:lnTo>
                  <a:lnTo>
                    <a:pt x="1045787" y="229425"/>
                  </a:lnTo>
                  <a:lnTo>
                    <a:pt x="1036573" y="225043"/>
                  </a:lnTo>
                  <a:lnTo>
                    <a:pt x="1027287" y="220587"/>
                  </a:lnTo>
                  <a:lnTo>
                    <a:pt x="991356" y="200763"/>
                  </a:lnTo>
                  <a:lnTo>
                    <a:pt x="961481" y="174972"/>
                  </a:lnTo>
                  <a:lnTo>
                    <a:pt x="941774" y="140299"/>
                  </a:lnTo>
                  <a:lnTo>
                    <a:pt x="937005" y="106045"/>
                  </a:lnTo>
                  <a:lnTo>
                    <a:pt x="937555" y="93974"/>
                  </a:lnTo>
                  <a:lnTo>
                    <a:pt x="950823" y="52163"/>
                  </a:lnTo>
                  <a:lnTo>
                    <a:pt x="979416" y="21867"/>
                  </a:lnTo>
                  <a:lnTo>
                    <a:pt x="1021375" y="4125"/>
                  </a:lnTo>
                  <a:lnTo>
                    <a:pt x="1046192" y="454"/>
                  </a:lnTo>
                  <a:lnTo>
                    <a:pt x="1059434" y="0"/>
                  </a:lnTo>
                  <a:close/>
                </a:path>
                <a:path w="5664834" h="438785">
                  <a:moveTo>
                    <a:pt x="687070" y="0"/>
                  </a:moveTo>
                  <a:lnTo>
                    <a:pt x="730472" y="3714"/>
                  </a:lnTo>
                  <a:lnTo>
                    <a:pt x="767588" y="14859"/>
                  </a:lnTo>
                  <a:lnTo>
                    <a:pt x="811986" y="44434"/>
                  </a:lnTo>
                  <a:lnTo>
                    <a:pt x="843264" y="88185"/>
                  </a:lnTo>
                  <a:lnTo>
                    <a:pt x="856869" y="124840"/>
                  </a:lnTo>
                  <a:lnTo>
                    <a:pt x="864981" y="167036"/>
                  </a:lnTo>
                  <a:lnTo>
                    <a:pt x="867664" y="214375"/>
                  </a:lnTo>
                  <a:lnTo>
                    <a:pt x="866927" y="239379"/>
                  </a:lnTo>
                  <a:lnTo>
                    <a:pt x="861073" y="285670"/>
                  </a:lnTo>
                  <a:lnTo>
                    <a:pt x="849358" y="326941"/>
                  </a:lnTo>
                  <a:lnTo>
                    <a:pt x="831780" y="362287"/>
                  </a:lnTo>
                  <a:lnTo>
                    <a:pt x="794305" y="403526"/>
                  </a:lnTo>
                  <a:lnTo>
                    <a:pt x="743067" y="429690"/>
                  </a:lnTo>
                  <a:lnTo>
                    <a:pt x="701486" y="437552"/>
                  </a:lnTo>
                  <a:lnTo>
                    <a:pt x="678434" y="438530"/>
                  </a:lnTo>
                  <a:lnTo>
                    <a:pt x="655476" y="437600"/>
                  </a:lnTo>
                  <a:lnTo>
                    <a:pt x="614658" y="430119"/>
                  </a:lnTo>
                  <a:lnTo>
                    <a:pt x="565610" y="405272"/>
                  </a:lnTo>
                  <a:lnTo>
                    <a:pt x="530328" y="365926"/>
                  </a:lnTo>
                  <a:lnTo>
                    <a:pt x="508253" y="312420"/>
                  </a:lnTo>
                  <a:lnTo>
                    <a:pt x="500427" y="269589"/>
                  </a:lnTo>
                  <a:lnTo>
                    <a:pt x="497840" y="221614"/>
                  </a:lnTo>
                  <a:lnTo>
                    <a:pt x="498556" y="197115"/>
                  </a:lnTo>
                  <a:lnTo>
                    <a:pt x="504322" y="151499"/>
                  </a:lnTo>
                  <a:lnTo>
                    <a:pt x="515947" y="110712"/>
                  </a:lnTo>
                  <a:lnTo>
                    <a:pt x="533525" y="75850"/>
                  </a:lnTo>
                  <a:lnTo>
                    <a:pt x="571150" y="35004"/>
                  </a:lnTo>
                  <a:lnTo>
                    <a:pt x="622186" y="8947"/>
                  </a:lnTo>
                  <a:lnTo>
                    <a:pt x="663870" y="998"/>
                  </a:lnTo>
                  <a:lnTo>
                    <a:pt x="687070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1276286" y="2190488"/>
            <a:ext cx="1395730" cy="634365"/>
            <a:chOff x="1276286" y="2190488"/>
            <a:chExt cx="1395730" cy="634365"/>
          </a:xfrm>
        </p:grpSpPr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76286" y="2190488"/>
              <a:ext cx="1395476" cy="633743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99209" y="2207640"/>
              <a:ext cx="1332738" cy="58026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193" y="2467800"/>
              <a:ext cx="192912" cy="17627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48193" y="2279205"/>
              <a:ext cx="165100" cy="162687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299209" y="2207640"/>
              <a:ext cx="1332865" cy="580390"/>
            </a:xfrm>
            <a:custGeom>
              <a:avLst/>
              <a:gdLst/>
              <a:ahLst/>
              <a:cxnLst/>
              <a:rect l="l" t="t" r="r" b="b"/>
              <a:pathLst>
                <a:path w="1332864" h="580389">
                  <a:moveTo>
                    <a:pt x="232028" y="40386"/>
                  </a:moveTo>
                  <a:lnTo>
                    <a:pt x="323850" y="40386"/>
                  </a:lnTo>
                  <a:lnTo>
                    <a:pt x="341616" y="40860"/>
                  </a:lnTo>
                  <a:lnTo>
                    <a:pt x="384175" y="47879"/>
                  </a:lnTo>
                  <a:lnTo>
                    <a:pt x="422402" y="69596"/>
                  </a:lnTo>
                  <a:lnTo>
                    <a:pt x="444881" y="103632"/>
                  </a:lnTo>
                  <a:lnTo>
                    <a:pt x="452247" y="147955"/>
                  </a:lnTo>
                  <a:lnTo>
                    <a:pt x="452032" y="155481"/>
                  </a:lnTo>
                  <a:lnTo>
                    <a:pt x="441638" y="196719"/>
                  </a:lnTo>
                  <a:lnTo>
                    <a:pt x="415603" y="228873"/>
                  </a:lnTo>
                  <a:lnTo>
                    <a:pt x="396494" y="240411"/>
                  </a:lnTo>
                  <a:lnTo>
                    <a:pt x="404947" y="242462"/>
                  </a:lnTo>
                  <a:lnTo>
                    <a:pt x="443055" y="263096"/>
                  </a:lnTo>
                  <a:lnTo>
                    <a:pt x="469834" y="299094"/>
                  </a:lnTo>
                  <a:lnTo>
                    <a:pt x="479635" y="337389"/>
                  </a:lnTo>
                  <a:lnTo>
                    <a:pt x="480059" y="348107"/>
                  </a:lnTo>
                  <a:lnTo>
                    <a:pt x="479774" y="357368"/>
                  </a:lnTo>
                  <a:lnTo>
                    <a:pt x="470138" y="398525"/>
                  </a:lnTo>
                  <a:lnTo>
                    <a:pt x="448411" y="430658"/>
                  </a:lnTo>
                  <a:lnTo>
                    <a:pt x="415797" y="453263"/>
                  </a:lnTo>
                  <a:lnTo>
                    <a:pt x="374167" y="465631"/>
                  </a:lnTo>
                  <a:lnTo>
                    <a:pt x="342646" y="467613"/>
                  </a:lnTo>
                  <a:lnTo>
                    <a:pt x="232028" y="467613"/>
                  </a:lnTo>
                  <a:lnTo>
                    <a:pt x="228092" y="467613"/>
                  </a:lnTo>
                  <a:lnTo>
                    <a:pt x="224028" y="466089"/>
                  </a:lnTo>
                  <a:lnTo>
                    <a:pt x="219837" y="463169"/>
                  </a:lnTo>
                  <a:lnTo>
                    <a:pt x="215646" y="460248"/>
                  </a:lnTo>
                  <a:lnTo>
                    <a:pt x="213487" y="454787"/>
                  </a:lnTo>
                  <a:lnTo>
                    <a:pt x="213487" y="446786"/>
                  </a:lnTo>
                  <a:lnTo>
                    <a:pt x="213487" y="61087"/>
                  </a:lnTo>
                  <a:lnTo>
                    <a:pt x="213487" y="53212"/>
                  </a:lnTo>
                  <a:lnTo>
                    <a:pt x="215646" y="47751"/>
                  </a:lnTo>
                  <a:lnTo>
                    <a:pt x="219837" y="44831"/>
                  </a:lnTo>
                  <a:lnTo>
                    <a:pt x="224028" y="41783"/>
                  </a:lnTo>
                  <a:lnTo>
                    <a:pt x="228092" y="40386"/>
                  </a:lnTo>
                  <a:lnTo>
                    <a:pt x="232028" y="40386"/>
                  </a:lnTo>
                  <a:close/>
                </a:path>
                <a:path w="1332864" h="580389">
                  <a:moveTo>
                    <a:pt x="1035177" y="36068"/>
                  </a:moveTo>
                  <a:lnTo>
                    <a:pt x="1081121" y="41572"/>
                  </a:lnTo>
                  <a:lnTo>
                    <a:pt x="1119886" y="54943"/>
                  </a:lnTo>
                  <a:lnTo>
                    <a:pt x="1149223" y="73533"/>
                  </a:lnTo>
                  <a:lnTo>
                    <a:pt x="1152144" y="76454"/>
                  </a:lnTo>
                  <a:lnTo>
                    <a:pt x="1154048" y="78612"/>
                  </a:lnTo>
                  <a:lnTo>
                    <a:pt x="1154811" y="80010"/>
                  </a:lnTo>
                  <a:lnTo>
                    <a:pt x="1155573" y="81280"/>
                  </a:lnTo>
                  <a:lnTo>
                    <a:pt x="1157605" y="90043"/>
                  </a:lnTo>
                  <a:lnTo>
                    <a:pt x="1157859" y="92075"/>
                  </a:lnTo>
                  <a:lnTo>
                    <a:pt x="1157986" y="94487"/>
                  </a:lnTo>
                  <a:lnTo>
                    <a:pt x="1157986" y="97155"/>
                  </a:lnTo>
                  <a:lnTo>
                    <a:pt x="1157986" y="100203"/>
                  </a:lnTo>
                  <a:lnTo>
                    <a:pt x="1155827" y="111125"/>
                  </a:lnTo>
                  <a:lnTo>
                    <a:pt x="1155065" y="112775"/>
                  </a:lnTo>
                  <a:lnTo>
                    <a:pt x="1154176" y="114046"/>
                  </a:lnTo>
                  <a:lnTo>
                    <a:pt x="1153033" y="114935"/>
                  </a:lnTo>
                  <a:lnTo>
                    <a:pt x="1151890" y="115824"/>
                  </a:lnTo>
                  <a:lnTo>
                    <a:pt x="1150620" y="116332"/>
                  </a:lnTo>
                  <a:lnTo>
                    <a:pt x="1149096" y="116332"/>
                  </a:lnTo>
                  <a:lnTo>
                    <a:pt x="1145921" y="116332"/>
                  </a:lnTo>
                  <a:lnTo>
                    <a:pt x="1141603" y="114046"/>
                  </a:lnTo>
                  <a:lnTo>
                    <a:pt x="1136015" y="109474"/>
                  </a:lnTo>
                  <a:lnTo>
                    <a:pt x="1131490" y="106025"/>
                  </a:lnTo>
                  <a:lnTo>
                    <a:pt x="1098677" y="86614"/>
                  </a:lnTo>
                  <a:lnTo>
                    <a:pt x="1058672" y="74358"/>
                  </a:lnTo>
                  <a:lnTo>
                    <a:pt x="1033145" y="72644"/>
                  </a:lnTo>
                  <a:lnTo>
                    <a:pt x="1018424" y="73404"/>
                  </a:lnTo>
                  <a:lnTo>
                    <a:pt x="978027" y="84709"/>
                  </a:lnTo>
                  <a:lnTo>
                    <a:pt x="944379" y="109265"/>
                  </a:lnTo>
                  <a:lnTo>
                    <a:pt x="918892" y="146446"/>
                  </a:lnTo>
                  <a:lnTo>
                    <a:pt x="902479" y="195841"/>
                  </a:lnTo>
                  <a:lnTo>
                    <a:pt x="897387" y="235275"/>
                  </a:lnTo>
                  <a:lnTo>
                    <a:pt x="896747" y="256921"/>
                  </a:lnTo>
                  <a:lnTo>
                    <a:pt x="897338" y="277641"/>
                  </a:lnTo>
                  <a:lnTo>
                    <a:pt x="901997" y="315464"/>
                  </a:lnTo>
                  <a:lnTo>
                    <a:pt x="917368" y="362997"/>
                  </a:lnTo>
                  <a:lnTo>
                    <a:pt x="942080" y="398887"/>
                  </a:lnTo>
                  <a:lnTo>
                    <a:pt x="975995" y="422783"/>
                  </a:lnTo>
                  <a:lnTo>
                    <a:pt x="1018536" y="433855"/>
                  </a:lnTo>
                  <a:lnTo>
                    <a:pt x="1034415" y="434594"/>
                  </a:lnTo>
                  <a:lnTo>
                    <a:pt x="1047414" y="434167"/>
                  </a:lnTo>
                  <a:lnTo>
                    <a:pt x="1090795" y="424360"/>
                  </a:lnTo>
                  <a:lnTo>
                    <a:pt x="1128299" y="404939"/>
                  </a:lnTo>
                  <a:lnTo>
                    <a:pt x="1144651" y="393319"/>
                  </a:lnTo>
                  <a:lnTo>
                    <a:pt x="1149350" y="391033"/>
                  </a:lnTo>
                  <a:lnTo>
                    <a:pt x="1152652" y="391033"/>
                  </a:lnTo>
                  <a:lnTo>
                    <a:pt x="1154048" y="391033"/>
                  </a:lnTo>
                  <a:lnTo>
                    <a:pt x="1155065" y="391287"/>
                  </a:lnTo>
                  <a:lnTo>
                    <a:pt x="1155954" y="391795"/>
                  </a:lnTo>
                  <a:lnTo>
                    <a:pt x="1156842" y="392430"/>
                  </a:lnTo>
                  <a:lnTo>
                    <a:pt x="1157605" y="393446"/>
                  </a:lnTo>
                  <a:lnTo>
                    <a:pt x="1158113" y="394843"/>
                  </a:lnTo>
                  <a:lnTo>
                    <a:pt x="1158748" y="396239"/>
                  </a:lnTo>
                  <a:lnTo>
                    <a:pt x="1159129" y="398145"/>
                  </a:lnTo>
                  <a:lnTo>
                    <a:pt x="1159510" y="400558"/>
                  </a:lnTo>
                  <a:lnTo>
                    <a:pt x="1159764" y="402971"/>
                  </a:lnTo>
                  <a:lnTo>
                    <a:pt x="1160017" y="406019"/>
                  </a:lnTo>
                  <a:lnTo>
                    <a:pt x="1160017" y="409575"/>
                  </a:lnTo>
                  <a:lnTo>
                    <a:pt x="1160017" y="411988"/>
                  </a:lnTo>
                  <a:lnTo>
                    <a:pt x="1158621" y="421386"/>
                  </a:lnTo>
                  <a:lnTo>
                    <a:pt x="1158240" y="422910"/>
                  </a:lnTo>
                  <a:lnTo>
                    <a:pt x="1152525" y="430784"/>
                  </a:lnTo>
                  <a:lnTo>
                    <a:pt x="1150492" y="432943"/>
                  </a:lnTo>
                  <a:lnTo>
                    <a:pt x="1112266" y="455041"/>
                  </a:lnTo>
                  <a:lnTo>
                    <a:pt x="1075436" y="466979"/>
                  </a:lnTo>
                  <a:lnTo>
                    <a:pt x="1029462" y="471932"/>
                  </a:lnTo>
                  <a:lnTo>
                    <a:pt x="1009820" y="471050"/>
                  </a:lnTo>
                  <a:lnTo>
                    <a:pt x="956564" y="457835"/>
                  </a:lnTo>
                  <a:lnTo>
                    <a:pt x="912987" y="429527"/>
                  </a:lnTo>
                  <a:lnTo>
                    <a:pt x="880617" y="386556"/>
                  </a:lnTo>
                  <a:lnTo>
                    <a:pt x="865632" y="350012"/>
                  </a:lnTo>
                  <a:lnTo>
                    <a:pt x="856313" y="307609"/>
                  </a:lnTo>
                  <a:lnTo>
                    <a:pt x="853185" y="259587"/>
                  </a:lnTo>
                  <a:lnTo>
                    <a:pt x="854017" y="234158"/>
                  </a:lnTo>
                  <a:lnTo>
                    <a:pt x="860633" y="187346"/>
                  </a:lnTo>
                  <a:lnTo>
                    <a:pt x="873654" y="146030"/>
                  </a:lnTo>
                  <a:lnTo>
                    <a:pt x="892272" y="110874"/>
                  </a:lnTo>
                  <a:lnTo>
                    <a:pt x="929878" y="70104"/>
                  </a:lnTo>
                  <a:lnTo>
                    <a:pt x="978205" y="44694"/>
                  </a:lnTo>
                  <a:lnTo>
                    <a:pt x="1015265" y="37022"/>
                  </a:lnTo>
                  <a:lnTo>
                    <a:pt x="1035177" y="36068"/>
                  </a:lnTo>
                  <a:close/>
                </a:path>
                <a:path w="1332864" h="580389">
                  <a:moveTo>
                    <a:pt x="672846" y="34671"/>
                  </a:moveTo>
                  <a:lnTo>
                    <a:pt x="713803" y="40370"/>
                  </a:lnTo>
                  <a:lnTo>
                    <a:pt x="755141" y="56769"/>
                  </a:lnTo>
                  <a:lnTo>
                    <a:pt x="761491" y="61595"/>
                  </a:lnTo>
                  <a:lnTo>
                    <a:pt x="763651" y="63754"/>
                  </a:lnTo>
                  <a:lnTo>
                    <a:pt x="766953" y="70104"/>
                  </a:lnTo>
                  <a:lnTo>
                    <a:pt x="767460" y="71628"/>
                  </a:lnTo>
                  <a:lnTo>
                    <a:pt x="767715" y="73406"/>
                  </a:lnTo>
                  <a:lnTo>
                    <a:pt x="767969" y="75564"/>
                  </a:lnTo>
                  <a:lnTo>
                    <a:pt x="768222" y="77597"/>
                  </a:lnTo>
                  <a:lnTo>
                    <a:pt x="768350" y="80137"/>
                  </a:lnTo>
                  <a:lnTo>
                    <a:pt x="768350" y="83312"/>
                  </a:lnTo>
                  <a:lnTo>
                    <a:pt x="768350" y="86106"/>
                  </a:lnTo>
                  <a:lnTo>
                    <a:pt x="766317" y="97028"/>
                  </a:lnTo>
                  <a:lnTo>
                    <a:pt x="765683" y="98679"/>
                  </a:lnTo>
                  <a:lnTo>
                    <a:pt x="764794" y="99822"/>
                  </a:lnTo>
                  <a:lnTo>
                    <a:pt x="763904" y="100711"/>
                  </a:lnTo>
                  <a:lnTo>
                    <a:pt x="762889" y="101600"/>
                  </a:lnTo>
                  <a:lnTo>
                    <a:pt x="761746" y="102108"/>
                  </a:lnTo>
                  <a:lnTo>
                    <a:pt x="760348" y="102108"/>
                  </a:lnTo>
                  <a:lnTo>
                    <a:pt x="757935" y="102108"/>
                  </a:lnTo>
                  <a:lnTo>
                    <a:pt x="754253" y="100457"/>
                  </a:lnTo>
                  <a:lnTo>
                    <a:pt x="749300" y="97282"/>
                  </a:lnTo>
                  <a:lnTo>
                    <a:pt x="744347" y="94107"/>
                  </a:lnTo>
                  <a:lnTo>
                    <a:pt x="703960" y="75819"/>
                  </a:lnTo>
                  <a:lnTo>
                    <a:pt x="668528" y="70993"/>
                  </a:lnTo>
                  <a:lnTo>
                    <a:pt x="659122" y="71326"/>
                  </a:lnTo>
                  <a:lnTo>
                    <a:pt x="621268" y="82550"/>
                  </a:lnTo>
                  <a:lnTo>
                    <a:pt x="596138" y="112013"/>
                  </a:lnTo>
                  <a:lnTo>
                    <a:pt x="591312" y="137795"/>
                  </a:lnTo>
                  <a:lnTo>
                    <a:pt x="591857" y="147343"/>
                  </a:lnTo>
                  <a:lnTo>
                    <a:pt x="609933" y="185134"/>
                  </a:lnTo>
                  <a:lnTo>
                    <a:pt x="646148" y="212012"/>
                  </a:lnTo>
                  <a:lnTo>
                    <a:pt x="682228" y="229679"/>
                  </a:lnTo>
                  <a:lnTo>
                    <a:pt x="691515" y="234061"/>
                  </a:lnTo>
                  <a:lnTo>
                    <a:pt x="700803" y="238462"/>
                  </a:lnTo>
                  <a:lnTo>
                    <a:pt x="736953" y="258121"/>
                  </a:lnTo>
                  <a:lnTo>
                    <a:pt x="767135" y="283749"/>
                  </a:lnTo>
                  <a:lnTo>
                    <a:pt x="786949" y="318182"/>
                  </a:lnTo>
                  <a:lnTo>
                    <a:pt x="791717" y="352044"/>
                  </a:lnTo>
                  <a:lnTo>
                    <a:pt x="791077" y="365875"/>
                  </a:lnTo>
                  <a:lnTo>
                    <a:pt x="781558" y="402844"/>
                  </a:lnTo>
                  <a:lnTo>
                    <a:pt x="752729" y="441071"/>
                  </a:lnTo>
                  <a:lnTo>
                    <a:pt x="708914" y="464947"/>
                  </a:lnTo>
                  <a:lnTo>
                    <a:pt x="668158" y="472697"/>
                  </a:lnTo>
                  <a:lnTo>
                    <a:pt x="653415" y="473201"/>
                  </a:lnTo>
                  <a:lnTo>
                    <a:pt x="643292" y="472963"/>
                  </a:lnTo>
                  <a:lnTo>
                    <a:pt x="597566" y="465264"/>
                  </a:lnTo>
                  <a:lnTo>
                    <a:pt x="558419" y="449580"/>
                  </a:lnTo>
                  <a:lnTo>
                    <a:pt x="545084" y="440436"/>
                  </a:lnTo>
                  <a:lnTo>
                    <a:pt x="542671" y="437896"/>
                  </a:lnTo>
                  <a:lnTo>
                    <a:pt x="540892" y="434848"/>
                  </a:lnTo>
                  <a:lnTo>
                    <a:pt x="539750" y="431419"/>
                  </a:lnTo>
                  <a:lnTo>
                    <a:pt x="538734" y="428117"/>
                  </a:lnTo>
                  <a:lnTo>
                    <a:pt x="538098" y="423799"/>
                  </a:lnTo>
                  <a:lnTo>
                    <a:pt x="538098" y="418719"/>
                  </a:lnTo>
                  <a:lnTo>
                    <a:pt x="538098" y="415036"/>
                  </a:lnTo>
                  <a:lnTo>
                    <a:pt x="538353" y="411988"/>
                  </a:lnTo>
                  <a:lnTo>
                    <a:pt x="538860" y="409575"/>
                  </a:lnTo>
                  <a:lnTo>
                    <a:pt x="539241" y="407035"/>
                  </a:lnTo>
                  <a:lnTo>
                    <a:pt x="539877" y="405130"/>
                  </a:lnTo>
                  <a:lnTo>
                    <a:pt x="540639" y="403606"/>
                  </a:lnTo>
                  <a:lnTo>
                    <a:pt x="541401" y="402082"/>
                  </a:lnTo>
                  <a:lnTo>
                    <a:pt x="542416" y="400938"/>
                  </a:lnTo>
                  <a:lnTo>
                    <a:pt x="543560" y="400431"/>
                  </a:lnTo>
                  <a:lnTo>
                    <a:pt x="544829" y="399923"/>
                  </a:lnTo>
                  <a:lnTo>
                    <a:pt x="546100" y="399542"/>
                  </a:lnTo>
                  <a:lnTo>
                    <a:pt x="547370" y="399542"/>
                  </a:lnTo>
                  <a:lnTo>
                    <a:pt x="550417" y="399542"/>
                  </a:lnTo>
                  <a:lnTo>
                    <a:pt x="554863" y="401574"/>
                  </a:lnTo>
                  <a:lnTo>
                    <a:pt x="560451" y="405384"/>
                  </a:lnTo>
                  <a:lnTo>
                    <a:pt x="566039" y="409194"/>
                  </a:lnTo>
                  <a:lnTo>
                    <a:pt x="605297" y="427529"/>
                  </a:lnTo>
                  <a:lnTo>
                    <a:pt x="645731" y="435887"/>
                  </a:lnTo>
                  <a:lnTo>
                    <a:pt x="657733" y="436245"/>
                  </a:lnTo>
                  <a:lnTo>
                    <a:pt x="667543" y="435909"/>
                  </a:lnTo>
                  <a:lnTo>
                    <a:pt x="710374" y="424164"/>
                  </a:lnTo>
                  <a:lnTo>
                    <a:pt x="739007" y="397107"/>
                  </a:lnTo>
                  <a:lnTo>
                    <a:pt x="749427" y="355726"/>
                  </a:lnTo>
                  <a:lnTo>
                    <a:pt x="748901" y="346158"/>
                  </a:lnTo>
                  <a:lnTo>
                    <a:pt x="730948" y="308340"/>
                  </a:lnTo>
                  <a:lnTo>
                    <a:pt x="695076" y="281743"/>
                  </a:lnTo>
                  <a:lnTo>
                    <a:pt x="659199" y="264096"/>
                  </a:lnTo>
                  <a:lnTo>
                    <a:pt x="649985" y="259714"/>
                  </a:lnTo>
                  <a:lnTo>
                    <a:pt x="640699" y="255258"/>
                  </a:lnTo>
                  <a:lnTo>
                    <a:pt x="604768" y="235434"/>
                  </a:lnTo>
                  <a:lnTo>
                    <a:pt x="574893" y="209643"/>
                  </a:lnTo>
                  <a:lnTo>
                    <a:pt x="555186" y="174970"/>
                  </a:lnTo>
                  <a:lnTo>
                    <a:pt x="550417" y="140716"/>
                  </a:lnTo>
                  <a:lnTo>
                    <a:pt x="550967" y="128645"/>
                  </a:lnTo>
                  <a:lnTo>
                    <a:pt x="564235" y="86834"/>
                  </a:lnTo>
                  <a:lnTo>
                    <a:pt x="592828" y="56538"/>
                  </a:lnTo>
                  <a:lnTo>
                    <a:pt x="634787" y="38796"/>
                  </a:lnTo>
                  <a:lnTo>
                    <a:pt x="659604" y="35125"/>
                  </a:lnTo>
                  <a:lnTo>
                    <a:pt x="672846" y="34671"/>
                  </a:lnTo>
                  <a:close/>
                </a:path>
                <a:path w="1332864" h="580389">
                  <a:moveTo>
                    <a:pt x="1239901" y="0"/>
                  </a:moveTo>
                  <a:lnTo>
                    <a:pt x="1243457" y="0"/>
                  </a:lnTo>
                  <a:lnTo>
                    <a:pt x="1246378" y="254"/>
                  </a:lnTo>
                  <a:lnTo>
                    <a:pt x="1248664" y="508"/>
                  </a:lnTo>
                  <a:lnTo>
                    <a:pt x="1250950" y="888"/>
                  </a:lnTo>
                  <a:lnTo>
                    <a:pt x="1252855" y="1270"/>
                  </a:lnTo>
                  <a:lnTo>
                    <a:pt x="1254252" y="1905"/>
                  </a:lnTo>
                  <a:lnTo>
                    <a:pt x="1255648" y="2412"/>
                  </a:lnTo>
                  <a:lnTo>
                    <a:pt x="1256665" y="2921"/>
                  </a:lnTo>
                  <a:lnTo>
                    <a:pt x="1257300" y="3556"/>
                  </a:lnTo>
                  <a:lnTo>
                    <a:pt x="1257808" y="4063"/>
                  </a:lnTo>
                  <a:lnTo>
                    <a:pt x="1274700" y="39149"/>
                  </a:lnTo>
                  <a:lnTo>
                    <a:pt x="1301613" y="108543"/>
                  </a:lnTo>
                  <a:lnTo>
                    <a:pt x="1321379" y="180240"/>
                  </a:lnTo>
                  <a:lnTo>
                    <a:pt x="1331475" y="253480"/>
                  </a:lnTo>
                  <a:lnTo>
                    <a:pt x="1332738" y="290575"/>
                  </a:lnTo>
                  <a:lnTo>
                    <a:pt x="1332430" y="309199"/>
                  </a:lnTo>
                  <a:lnTo>
                    <a:pt x="1327912" y="364617"/>
                  </a:lnTo>
                  <a:lnTo>
                    <a:pt x="1318142" y="418998"/>
                  </a:lnTo>
                  <a:lnTo>
                    <a:pt x="1303289" y="472265"/>
                  </a:lnTo>
                  <a:lnTo>
                    <a:pt x="1283674" y="524055"/>
                  </a:lnTo>
                  <a:lnTo>
                    <a:pt x="1259332" y="574294"/>
                  </a:lnTo>
                  <a:lnTo>
                    <a:pt x="1252601" y="578866"/>
                  </a:lnTo>
                  <a:lnTo>
                    <a:pt x="1250950" y="579374"/>
                  </a:lnTo>
                  <a:lnTo>
                    <a:pt x="1249045" y="579628"/>
                  </a:lnTo>
                  <a:lnTo>
                    <a:pt x="1247013" y="579882"/>
                  </a:lnTo>
                  <a:lnTo>
                    <a:pt x="1244854" y="580136"/>
                  </a:lnTo>
                  <a:lnTo>
                    <a:pt x="1242567" y="580263"/>
                  </a:lnTo>
                  <a:lnTo>
                    <a:pt x="1239901" y="580263"/>
                  </a:lnTo>
                  <a:lnTo>
                    <a:pt x="1235964" y="580263"/>
                  </a:lnTo>
                  <a:lnTo>
                    <a:pt x="1225931" y="577469"/>
                  </a:lnTo>
                  <a:lnTo>
                    <a:pt x="1224915" y="576453"/>
                  </a:lnTo>
                  <a:lnTo>
                    <a:pt x="1224534" y="575183"/>
                  </a:lnTo>
                  <a:lnTo>
                    <a:pt x="1224661" y="573786"/>
                  </a:lnTo>
                  <a:lnTo>
                    <a:pt x="1224915" y="572388"/>
                  </a:lnTo>
                  <a:lnTo>
                    <a:pt x="1225423" y="570611"/>
                  </a:lnTo>
                  <a:lnTo>
                    <a:pt x="1226312" y="568706"/>
                  </a:lnTo>
                  <a:lnTo>
                    <a:pt x="1241389" y="534628"/>
                  </a:lnTo>
                  <a:lnTo>
                    <a:pt x="1265495" y="465425"/>
                  </a:lnTo>
                  <a:lnTo>
                    <a:pt x="1281646" y="394962"/>
                  </a:lnTo>
                  <a:lnTo>
                    <a:pt x="1289698" y="324477"/>
                  </a:lnTo>
                  <a:lnTo>
                    <a:pt x="1290701" y="289306"/>
                  </a:lnTo>
                  <a:lnTo>
                    <a:pt x="1289700" y="254394"/>
                  </a:lnTo>
                  <a:lnTo>
                    <a:pt x="1281699" y="184239"/>
                  </a:lnTo>
                  <a:lnTo>
                    <a:pt x="1265646" y="113845"/>
                  </a:lnTo>
                  <a:lnTo>
                    <a:pt x="1241159" y="44832"/>
                  </a:lnTo>
                  <a:lnTo>
                    <a:pt x="1225677" y="10922"/>
                  </a:lnTo>
                  <a:lnTo>
                    <a:pt x="1225042" y="9398"/>
                  </a:lnTo>
                  <a:lnTo>
                    <a:pt x="1224788" y="7874"/>
                  </a:lnTo>
                  <a:lnTo>
                    <a:pt x="1224915" y="6476"/>
                  </a:lnTo>
                  <a:lnTo>
                    <a:pt x="1225042" y="5080"/>
                  </a:lnTo>
                  <a:lnTo>
                    <a:pt x="1236598" y="0"/>
                  </a:lnTo>
                  <a:lnTo>
                    <a:pt x="1239901" y="0"/>
                  </a:lnTo>
                  <a:close/>
                </a:path>
                <a:path w="1332864" h="580389">
                  <a:moveTo>
                    <a:pt x="93090" y="0"/>
                  </a:moveTo>
                  <a:lnTo>
                    <a:pt x="96393" y="0"/>
                  </a:lnTo>
                  <a:lnTo>
                    <a:pt x="99059" y="381"/>
                  </a:lnTo>
                  <a:lnTo>
                    <a:pt x="108203" y="7874"/>
                  </a:lnTo>
                  <a:lnTo>
                    <a:pt x="107950" y="9398"/>
                  </a:lnTo>
                  <a:lnTo>
                    <a:pt x="107315" y="10922"/>
                  </a:lnTo>
                  <a:lnTo>
                    <a:pt x="91721" y="44832"/>
                  </a:lnTo>
                  <a:lnTo>
                    <a:pt x="78295" y="79136"/>
                  </a:lnTo>
                  <a:lnTo>
                    <a:pt x="58039" y="148971"/>
                  </a:lnTo>
                  <a:lnTo>
                    <a:pt x="46148" y="219376"/>
                  </a:lnTo>
                  <a:lnTo>
                    <a:pt x="42164" y="289306"/>
                  </a:lnTo>
                  <a:lnTo>
                    <a:pt x="43187" y="324455"/>
                  </a:lnTo>
                  <a:lnTo>
                    <a:pt x="51379" y="394801"/>
                  </a:lnTo>
                  <a:lnTo>
                    <a:pt x="67690" y="465050"/>
                  </a:lnTo>
                  <a:lnTo>
                    <a:pt x="91693" y="534392"/>
                  </a:lnTo>
                  <a:lnTo>
                    <a:pt x="107442" y="570611"/>
                  </a:lnTo>
                  <a:lnTo>
                    <a:pt x="107950" y="572388"/>
                  </a:lnTo>
                  <a:lnTo>
                    <a:pt x="108077" y="573786"/>
                  </a:lnTo>
                  <a:lnTo>
                    <a:pt x="108203" y="575183"/>
                  </a:lnTo>
                  <a:lnTo>
                    <a:pt x="107823" y="576453"/>
                  </a:lnTo>
                  <a:lnTo>
                    <a:pt x="96774" y="580263"/>
                  </a:lnTo>
                  <a:lnTo>
                    <a:pt x="93090" y="580263"/>
                  </a:lnTo>
                  <a:lnTo>
                    <a:pt x="90424" y="580263"/>
                  </a:lnTo>
                  <a:lnTo>
                    <a:pt x="88011" y="580136"/>
                  </a:lnTo>
                  <a:lnTo>
                    <a:pt x="85978" y="579882"/>
                  </a:lnTo>
                  <a:lnTo>
                    <a:pt x="83820" y="579628"/>
                  </a:lnTo>
                  <a:lnTo>
                    <a:pt x="82042" y="579374"/>
                  </a:lnTo>
                  <a:lnTo>
                    <a:pt x="80390" y="578866"/>
                  </a:lnTo>
                  <a:lnTo>
                    <a:pt x="78740" y="578485"/>
                  </a:lnTo>
                  <a:lnTo>
                    <a:pt x="56784" y="540972"/>
                  </a:lnTo>
                  <a:lnTo>
                    <a:pt x="35460" y="489690"/>
                  </a:lnTo>
                  <a:lnTo>
                    <a:pt x="18923" y="436880"/>
                  </a:lnTo>
                  <a:lnTo>
                    <a:pt x="7385" y="382855"/>
                  </a:lnTo>
                  <a:lnTo>
                    <a:pt x="1158" y="327739"/>
                  </a:lnTo>
                  <a:lnTo>
                    <a:pt x="0" y="290575"/>
                  </a:lnTo>
                  <a:lnTo>
                    <a:pt x="331" y="272008"/>
                  </a:lnTo>
                  <a:lnTo>
                    <a:pt x="5206" y="216662"/>
                  </a:lnTo>
                  <a:lnTo>
                    <a:pt x="15672" y="162119"/>
                  </a:lnTo>
                  <a:lnTo>
                    <a:pt x="31003" y="108616"/>
                  </a:lnTo>
                  <a:lnTo>
                    <a:pt x="50738" y="56393"/>
                  </a:lnTo>
                  <a:lnTo>
                    <a:pt x="74295" y="5334"/>
                  </a:lnTo>
                  <a:lnTo>
                    <a:pt x="74422" y="4699"/>
                  </a:lnTo>
                  <a:lnTo>
                    <a:pt x="74930" y="4063"/>
                  </a:lnTo>
                  <a:lnTo>
                    <a:pt x="75565" y="3556"/>
                  </a:lnTo>
                  <a:lnTo>
                    <a:pt x="76200" y="2921"/>
                  </a:lnTo>
                  <a:lnTo>
                    <a:pt x="77215" y="2412"/>
                  </a:lnTo>
                  <a:lnTo>
                    <a:pt x="78486" y="1905"/>
                  </a:lnTo>
                  <a:lnTo>
                    <a:pt x="79883" y="1270"/>
                  </a:lnTo>
                  <a:lnTo>
                    <a:pt x="81661" y="888"/>
                  </a:lnTo>
                  <a:lnTo>
                    <a:pt x="83947" y="508"/>
                  </a:lnTo>
                  <a:lnTo>
                    <a:pt x="86359" y="254"/>
                  </a:lnTo>
                  <a:lnTo>
                    <a:pt x="89281" y="0"/>
                  </a:lnTo>
                  <a:lnTo>
                    <a:pt x="93090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371853" y="3128898"/>
            <a:ext cx="6423660" cy="1875789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488950" indent="-476250">
              <a:lnSpc>
                <a:spcPct val="100000"/>
              </a:lnSpc>
              <a:spcBef>
                <a:spcPts val="480"/>
              </a:spcBef>
              <a:buSzPct val="53333"/>
              <a:buFont typeface="Arial"/>
              <a:buChar char="▪"/>
              <a:tabLst>
                <a:tab pos="488950" algn="l"/>
              </a:tabLst>
            </a:pPr>
            <a:r>
              <a:rPr sz="3750" dirty="0">
                <a:latin typeface="Calibri"/>
                <a:cs typeface="Calibri"/>
              </a:rPr>
              <a:t>Fume</a:t>
            </a:r>
            <a:r>
              <a:rPr sz="3750" spc="-75" dirty="0">
                <a:latin typeface="Calibri"/>
                <a:cs typeface="Calibri"/>
              </a:rPr>
              <a:t> </a:t>
            </a:r>
            <a:r>
              <a:rPr sz="3750" spc="-20" dirty="0">
                <a:latin typeface="Calibri"/>
                <a:cs typeface="Calibri"/>
              </a:rPr>
              <a:t>Hood</a:t>
            </a:r>
            <a:endParaRPr sz="3750">
              <a:latin typeface="Calibri"/>
              <a:cs typeface="Calibri"/>
            </a:endParaRPr>
          </a:p>
          <a:p>
            <a:pPr marL="488950" indent="-476250">
              <a:lnSpc>
                <a:spcPct val="100000"/>
              </a:lnSpc>
              <a:spcBef>
                <a:spcPts val="380"/>
              </a:spcBef>
              <a:buSzPct val="53333"/>
              <a:buFont typeface="Arial"/>
              <a:buChar char="▪"/>
              <a:tabLst>
                <a:tab pos="488950" algn="l"/>
              </a:tabLst>
            </a:pPr>
            <a:r>
              <a:rPr sz="3750" dirty="0">
                <a:latin typeface="Calibri"/>
                <a:cs typeface="Calibri"/>
              </a:rPr>
              <a:t>Laminar</a:t>
            </a:r>
            <a:r>
              <a:rPr sz="3750" spc="-95" dirty="0">
                <a:latin typeface="Calibri"/>
                <a:cs typeface="Calibri"/>
              </a:rPr>
              <a:t> </a:t>
            </a:r>
            <a:r>
              <a:rPr sz="3750" dirty="0">
                <a:latin typeface="Calibri"/>
                <a:cs typeface="Calibri"/>
              </a:rPr>
              <a:t>Flow</a:t>
            </a:r>
            <a:r>
              <a:rPr sz="3750" spc="-120" dirty="0">
                <a:latin typeface="Calibri"/>
                <a:cs typeface="Calibri"/>
              </a:rPr>
              <a:t> </a:t>
            </a:r>
            <a:r>
              <a:rPr sz="3750" dirty="0">
                <a:latin typeface="Calibri"/>
                <a:cs typeface="Calibri"/>
              </a:rPr>
              <a:t>Cabinet</a:t>
            </a:r>
            <a:r>
              <a:rPr sz="3750" spc="-110" dirty="0">
                <a:latin typeface="Calibri"/>
                <a:cs typeface="Calibri"/>
              </a:rPr>
              <a:t> </a:t>
            </a:r>
            <a:r>
              <a:rPr sz="3750" spc="-10" dirty="0">
                <a:latin typeface="Calibri"/>
                <a:cs typeface="Calibri"/>
              </a:rPr>
              <a:t>(LFC)</a:t>
            </a:r>
            <a:endParaRPr sz="3750">
              <a:latin typeface="Calibri"/>
              <a:cs typeface="Calibri"/>
            </a:endParaRPr>
          </a:p>
          <a:p>
            <a:pPr marL="488950" indent="-476250">
              <a:lnSpc>
                <a:spcPct val="100000"/>
              </a:lnSpc>
              <a:spcBef>
                <a:spcPts val="305"/>
              </a:spcBef>
              <a:buSzPct val="53333"/>
              <a:buFont typeface="Arial"/>
              <a:buChar char="▪"/>
              <a:tabLst>
                <a:tab pos="488950" algn="l"/>
              </a:tabLst>
            </a:pPr>
            <a:r>
              <a:rPr sz="3750" spc="-25" dirty="0">
                <a:latin typeface="Calibri"/>
                <a:cs typeface="Calibri"/>
              </a:rPr>
              <a:t>Biohazard</a:t>
            </a:r>
            <a:r>
              <a:rPr sz="3750" spc="-110" dirty="0">
                <a:latin typeface="Calibri"/>
                <a:cs typeface="Calibri"/>
              </a:rPr>
              <a:t> </a:t>
            </a:r>
            <a:r>
              <a:rPr sz="3750" spc="-10" dirty="0">
                <a:latin typeface="Calibri"/>
                <a:cs typeface="Calibri"/>
              </a:rPr>
              <a:t>Safety</a:t>
            </a:r>
            <a:r>
              <a:rPr sz="3750" spc="-195" dirty="0">
                <a:latin typeface="Calibri"/>
                <a:cs typeface="Calibri"/>
              </a:rPr>
              <a:t> </a:t>
            </a:r>
            <a:r>
              <a:rPr sz="3750" dirty="0">
                <a:latin typeface="Calibri"/>
                <a:cs typeface="Calibri"/>
              </a:rPr>
              <a:t>Cabinet</a:t>
            </a:r>
            <a:r>
              <a:rPr sz="3750" spc="-130" dirty="0">
                <a:latin typeface="Calibri"/>
                <a:cs typeface="Calibri"/>
              </a:rPr>
              <a:t> </a:t>
            </a:r>
            <a:r>
              <a:rPr sz="3750" spc="-10" dirty="0">
                <a:latin typeface="Calibri"/>
                <a:cs typeface="Calibri"/>
              </a:rPr>
              <a:t>(BSC)</a:t>
            </a:r>
            <a:endParaRPr sz="3750">
              <a:latin typeface="Calibri"/>
              <a:cs typeface="Calibri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pc="-25" dirty="0"/>
              <a:t>17</a:t>
            </a:fld>
            <a:endParaRPr spc="-25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61962" y="561888"/>
            <a:ext cx="10634980" cy="5729605"/>
            <a:chOff x="561962" y="561888"/>
            <a:chExt cx="10634980" cy="57296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1962" y="561888"/>
              <a:ext cx="10634751" cy="572939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3425" y="733425"/>
              <a:ext cx="10296525" cy="5391150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pc="-25" dirty="0"/>
              <a:t>18</a:t>
            </a:fld>
            <a:endParaRPr spc="-25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5300" y="419036"/>
            <a:ext cx="10596880" cy="6015355"/>
            <a:chOff x="495300" y="419036"/>
            <a:chExt cx="10596880" cy="60153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5300" y="419036"/>
              <a:ext cx="10596626" cy="601510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5325" y="619124"/>
              <a:ext cx="10201275" cy="5619750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pc="-25" dirty="0"/>
              <a:t>19</a:t>
            </a:fld>
            <a:endParaRPr spc="-25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71500" y="380936"/>
            <a:ext cx="10825480" cy="6024880"/>
            <a:chOff x="571500" y="380936"/>
            <a:chExt cx="10825480" cy="60248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500" y="380936"/>
              <a:ext cx="10825226" cy="602462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1525" y="581025"/>
              <a:ext cx="10429875" cy="5629275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pc="-25" dirty="0"/>
              <a:t>20</a:t>
            </a:fld>
            <a:endParaRPr spc="-25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43110" y="3276457"/>
            <a:ext cx="6320155" cy="1109980"/>
            <a:chOff x="2143110" y="3276457"/>
            <a:chExt cx="6320155" cy="11099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3110" y="3276457"/>
              <a:ext cx="6319929" cy="110981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68016" y="3300983"/>
              <a:ext cx="6241414" cy="103225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70972" y="3819588"/>
              <a:ext cx="208787" cy="17386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168016" y="3300983"/>
              <a:ext cx="6241415" cy="1032510"/>
            </a:xfrm>
            <a:custGeom>
              <a:avLst/>
              <a:gdLst/>
              <a:ahLst/>
              <a:cxnLst/>
              <a:rect l="l" t="t" r="r" b="b"/>
              <a:pathLst>
                <a:path w="6241415" h="1032510">
                  <a:moveTo>
                    <a:pt x="5195951" y="359155"/>
                  </a:moveTo>
                  <a:lnTo>
                    <a:pt x="5151707" y="368426"/>
                  </a:lnTo>
                  <a:lnTo>
                    <a:pt x="5115940" y="396366"/>
                  </a:lnTo>
                  <a:lnTo>
                    <a:pt x="5092223" y="443356"/>
                  </a:lnTo>
                  <a:lnTo>
                    <a:pt x="5084317" y="509777"/>
                  </a:lnTo>
                  <a:lnTo>
                    <a:pt x="5086272" y="545925"/>
                  </a:lnTo>
                  <a:lnTo>
                    <a:pt x="5101945" y="603075"/>
                  </a:lnTo>
                  <a:lnTo>
                    <a:pt x="5132310" y="640246"/>
                  </a:lnTo>
                  <a:lnTo>
                    <a:pt x="5171604" y="658725"/>
                  </a:lnTo>
                  <a:lnTo>
                    <a:pt x="5194300" y="661034"/>
                  </a:lnTo>
                  <a:lnTo>
                    <a:pt x="5217156" y="658768"/>
                  </a:lnTo>
                  <a:lnTo>
                    <a:pt x="5256486" y="640568"/>
                  </a:lnTo>
                  <a:lnTo>
                    <a:pt x="5286341" y="603630"/>
                  </a:lnTo>
                  <a:lnTo>
                    <a:pt x="5301720" y="545147"/>
                  </a:lnTo>
                  <a:lnTo>
                    <a:pt x="5303647" y="507618"/>
                  </a:lnTo>
                  <a:lnTo>
                    <a:pt x="5301716" y="472493"/>
                  </a:lnTo>
                  <a:lnTo>
                    <a:pt x="5286234" y="416625"/>
                  </a:lnTo>
                  <a:lnTo>
                    <a:pt x="5256226" y="379783"/>
                  </a:lnTo>
                  <a:lnTo>
                    <a:pt x="5217884" y="361443"/>
                  </a:lnTo>
                  <a:lnTo>
                    <a:pt x="5195951" y="359155"/>
                  </a:lnTo>
                  <a:close/>
                </a:path>
                <a:path w="6241415" h="1032510">
                  <a:moveTo>
                    <a:pt x="5630290" y="219837"/>
                  </a:moveTo>
                  <a:lnTo>
                    <a:pt x="5852922" y="219837"/>
                  </a:lnTo>
                  <a:lnTo>
                    <a:pt x="5852922" y="537590"/>
                  </a:lnTo>
                  <a:lnTo>
                    <a:pt x="5854182" y="562836"/>
                  </a:lnTo>
                  <a:lnTo>
                    <a:pt x="5864226" y="601420"/>
                  </a:lnTo>
                  <a:lnTo>
                    <a:pt x="5897213" y="631951"/>
                  </a:lnTo>
                  <a:lnTo>
                    <a:pt x="5929630" y="637666"/>
                  </a:lnTo>
                  <a:lnTo>
                    <a:pt x="5948558" y="635761"/>
                  </a:lnTo>
                  <a:lnTo>
                    <a:pt x="5994654" y="607186"/>
                  </a:lnTo>
                  <a:lnTo>
                    <a:pt x="6013624" y="564610"/>
                  </a:lnTo>
                  <a:lnTo>
                    <a:pt x="6019927" y="497839"/>
                  </a:lnTo>
                  <a:lnTo>
                    <a:pt x="6019927" y="219837"/>
                  </a:lnTo>
                  <a:lnTo>
                    <a:pt x="6241414" y="219837"/>
                  </a:lnTo>
                  <a:lnTo>
                    <a:pt x="6241414" y="797686"/>
                  </a:lnTo>
                  <a:lnTo>
                    <a:pt x="6034658" y="797686"/>
                  </a:lnTo>
                  <a:lnTo>
                    <a:pt x="6034658" y="704088"/>
                  </a:lnTo>
                  <a:lnTo>
                    <a:pt x="6011465" y="730857"/>
                  </a:lnTo>
                  <a:lnTo>
                    <a:pt x="5964793" y="771917"/>
                  </a:lnTo>
                  <a:lnTo>
                    <a:pt x="5916431" y="796998"/>
                  </a:lnTo>
                  <a:lnTo>
                    <a:pt x="5858571" y="809242"/>
                  </a:lnTo>
                  <a:lnTo>
                    <a:pt x="5825616" y="810767"/>
                  </a:lnTo>
                  <a:lnTo>
                    <a:pt x="5782425" y="807340"/>
                  </a:lnTo>
                  <a:lnTo>
                    <a:pt x="5744114" y="797067"/>
                  </a:lnTo>
                  <a:lnTo>
                    <a:pt x="5682233" y="756030"/>
                  </a:lnTo>
                  <a:lnTo>
                    <a:pt x="5659544" y="725003"/>
                  </a:lnTo>
                  <a:lnTo>
                    <a:pt x="5643308" y="686593"/>
                  </a:lnTo>
                  <a:lnTo>
                    <a:pt x="5633549" y="640802"/>
                  </a:lnTo>
                  <a:lnTo>
                    <a:pt x="5630290" y="587628"/>
                  </a:lnTo>
                  <a:lnTo>
                    <a:pt x="5630290" y="219837"/>
                  </a:lnTo>
                  <a:close/>
                </a:path>
                <a:path w="6241415" h="1032510">
                  <a:moveTo>
                    <a:pt x="4168648" y="219837"/>
                  </a:moveTo>
                  <a:lnTo>
                    <a:pt x="4402328" y="219837"/>
                  </a:lnTo>
                  <a:lnTo>
                    <a:pt x="4521581" y="604519"/>
                  </a:lnTo>
                  <a:lnTo>
                    <a:pt x="4632198" y="219837"/>
                  </a:lnTo>
                  <a:lnTo>
                    <a:pt x="4850510" y="219837"/>
                  </a:lnTo>
                  <a:lnTo>
                    <a:pt x="4621149" y="837310"/>
                  </a:lnTo>
                  <a:lnTo>
                    <a:pt x="4601505" y="885813"/>
                  </a:lnTo>
                  <a:lnTo>
                    <a:pt x="4581636" y="925766"/>
                  </a:lnTo>
                  <a:lnTo>
                    <a:pt x="4541265" y="979932"/>
                  </a:lnTo>
                  <a:lnTo>
                    <a:pt x="4508642" y="1002788"/>
                  </a:lnTo>
                  <a:lnTo>
                    <a:pt x="4468494" y="1019143"/>
                  </a:lnTo>
                  <a:lnTo>
                    <a:pt x="4420822" y="1028973"/>
                  </a:lnTo>
                  <a:lnTo>
                    <a:pt x="4365625" y="1032255"/>
                  </a:lnTo>
                  <a:lnTo>
                    <a:pt x="4338381" y="1031426"/>
                  </a:lnTo>
                  <a:lnTo>
                    <a:pt x="4304649" y="1028953"/>
                  </a:lnTo>
                  <a:lnTo>
                    <a:pt x="4264415" y="1024862"/>
                  </a:lnTo>
                  <a:lnTo>
                    <a:pt x="4217670" y="1019174"/>
                  </a:lnTo>
                  <a:lnTo>
                    <a:pt x="4200271" y="864615"/>
                  </a:lnTo>
                  <a:lnTo>
                    <a:pt x="4224849" y="871283"/>
                  </a:lnTo>
                  <a:lnTo>
                    <a:pt x="4250785" y="876045"/>
                  </a:lnTo>
                  <a:lnTo>
                    <a:pt x="4278102" y="878903"/>
                  </a:lnTo>
                  <a:lnTo>
                    <a:pt x="4306824" y="879855"/>
                  </a:lnTo>
                  <a:lnTo>
                    <a:pt x="4325421" y="878734"/>
                  </a:lnTo>
                  <a:lnTo>
                    <a:pt x="4370069" y="861821"/>
                  </a:lnTo>
                  <a:lnTo>
                    <a:pt x="4402288" y="818941"/>
                  </a:lnTo>
                  <a:lnTo>
                    <a:pt x="4411217" y="797559"/>
                  </a:lnTo>
                  <a:lnTo>
                    <a:pt x="4168648" y="219837"/>
                  </a:lnTo>
                  <a:close/>
                </a:path>
                <a:path w="6241415" h="1032510">
                  <a:moveTo>
                    <a:pt x="5192649" y="206755"/>
                  </a:moveTo>
                  <a:lnTo>
                    <a:pt x="5248146" y="209550"/>
                  </a:lnTo>
                  <a:lnTo>
                    <a:pt x="5298938" y="217932"/>
                  </a:lnTo>
                  <a:lnTo>
                    <a:pt x="5345017" y="231902"/>
                  </a:lnTo>
                  <a:lnTo>
                    <a:pt x="5386375" y="251460"/>
                  </a:lnTo>
                  <a:lnTo>
                    <a:pt x="5423007" y="276606"/>
                  </a:lnTo>
                  <a:lnTo>
                    <a:pt x="5454904" y="307339"/>
                  </a:lnTo>
                  <a:lnTo>
                    <a:pt x="5486074" y="350252"/>
                  </a:lnTo>
                  <a:lnTo>
                    <a:pt x="5508339" y="397843"/>
                  </a:lnTo>
                  <a:lnTo>
                    <a:pt x="5521698" y="450125"/>
                  </a:lnTo>
                  <a:lnTo>
                    <a:pt x="5526151" y="507110"/>
                  </a:lnTo>
                  <a:lnTo>
                    <a:pt x="5522615" y="558516"/>
                  </a:lnTo>
                  <a:lnTo>
                    <a:pt x="5512008" y="606057"/>
                  </a:lnTo>
                  <a:lnTo>
                    <a:pt x="5494329" y="649739"/>
                  </a:lnTo>
                  <a:lnTo>
                    <a:pt x="5469580" y="689568"/>
                  </a:lnTo>
                  <a:lnTo>
                    <a:pt x="5437758" y="725551"/>
                  </a:lnTo>
                  <a:lnTo>
                    <a:pt x="5399689" y="756212"/>
                  </a:lnTo>
                  <a:lnTo>
                    <a:pt x="5356194" y="780071"/>
                  </a:lnTo>
                  <a:lnTo>
                    <a:pt x="5307274" y="797121"/>
                  </a:lnTo>
                  <a:lnTo>
                    <a:pt x="5252928" y="807355"/>
                  </a:lnTo>
                  <a:lnTo>
                    <a:pt x="5193157" y="810767"/>
                  </a:lnTo>
                  <a:lnTo>
                    <a:pt x="5139587" y="807934"/>
                  </a:lnTo>
                  <a:lnTo>
                    <a:pt x="5090278" y="799437"/>
                  </a:lnTo>
                  <a:lnTo>
                    <a:pt x="5045225" y="785283"/>
                  </a:lnTo>
                  <a:lnTo>
                    <a:pt x="5004420" y="765478"/>
                  </a:lnTo>
                  <a:lnTo>
                    <a:pt x="4967858" y="740028"/>
                  </a:lnTo>
                  <a:lnTo>
                    <a:pt x="4929865" y="702798"/>
                  </a:lnTo>
                  <a:lnTo>
                    <a:pt x="4900315" y="661215"/>
                  </a:lnTo>
                  <a:lnTo>
                    <a:pt x="4879207" y="615286"/>
                  </a:lnTo>
                  <a:lnTo>
                    <a:pt x="4866543" y="565016"/>
                  </a:lnTo>
                  <a:lnTo>
                    <a:pt x="4862322" y="510413"/>
                  </a:lnTo>
                  <a:lnTo>
                    <a:pt x="4865889" y="459389"/>
                  </a:lnTo>
                  <a:lnTo>
                    <a:pt x="4876594" y="412084"/>
                  </a:lnTo>
                  <a:lnTo>
                    <a:pt x="4894444" y="368498"/>
                  </a:lnTo>
                  <a:lnTo>
                    <a:pt x="4919445" y="328630"/>
                  </a:lnTo>
                  <a:lnTo>
                    <a:pt x="4951603" y="292480"/>
                  </a:lnTo>
                  <a:lnTo>
                    <a:pt x="4989778" y="261619"/>
                  </a:lnTo>
                  <a:lnTo>
                    <a:pt x="5032976" y="237616"/>
                  </a:lnTo>
                  <a:lnTo>
                    <a:pt x="5081191" y="220471"/>
                  </a:lnTo>
                  <a:lnTo>
                    <a:pt x="5134417" y="210184"/>
                  </a:lnTo>
                  <a:lnTo>
                    <a:pt x="5192649" y="206755"/>
                  </a:lnTo>
                  <a:close/>
                </a:path>
                <a:path w="6241415" h="1032510">
                  <a:moveTo>
                    <a:pt x="2771140" y="206755"/>
                  </a:moveTo>
                  <a:lnTo>
                    <a:pt x="2814572" y="210163"/>
                  </a:lnTo>
                  <a:lnTo>
                    <a:pt x="2853039" y="220392"/>
                  </a:lnTo>
                  <a:lnTo>
                    <a:pt x="2915031" y="261365"/>
                  </a:lnTo>
                  <a:lnTo>
                    <a:pt x="2937773" y="292439"/>
                  </a:lnTo>
                  <a:lnTo>
                    <a:pt x="2954004" y="330977"/>
                  </a:lnTo>
                  <a:lnTo>
                    <a:pt x="2963733" y="376969"/>
                  </a:lnTo>
                  <a:lnTo>
                    <a:pt x="2966973" y="430402"/>
                  </a:lnTo>
                  <a:lnTo>
                    <a:pt x="2966973" y="797686"/>
                  </a:lnTo>
                  <a:lnTo>
                    <a:pt x="2744470" y="797686"/>
                  </a:lnTo>
                  <a:lnTo>
                    <a:pt x="2744470" y="479932"/>
                  </a:lnTo>
                  <a:lnTo>
                    <a:pt x="2743207" y="454689"/>
                  </a:lnTo>
                  <a:lnTo>
                    <a:pt x="2733111" y="416157"/>
                  </a:lnTo>
                  <a:lnTo>
                    <a:pt x="2700067" y="385984"/>
                  </a:lnTo>
                  <a:lnTo>
                    <a:pt x="2667761" y="380364"/>
                  </a:lnTo>
                  <a:lnTo>
                    <a:pt x="2648541" y="382269"/>
                  </a:lnTo>
                  <a:lnTo>
                    <a:pt x="2602357" y="410844"/>
                  </a:lnTo>
                  <a:lnTo>
                    <a:pt x="2583608" y="453421"/>
                  </a:lnTo>
                  <a:lnTo>
                    <a:pt x="2577337" y="520191"/>
                  </a:lnTo>
                  <a:lnTo>
                    <a:pt x="2577337" y="797686"/>
                  </a:lnTo>
                  <a:lnTo>
                    <a:pt x="2355849" y="797686"/>
                  </a:lnTo>
                  <a:lnTo>
                    <a:pt x="2355849" y="219837"/>
                  </a:lnTo>
                  <a:lnTo>
                    <a:pt x="2562097" y="219837"/>
                  </a:lnTo>
                  <a:lnTo>
                    <a:pt x="2562097" y="313943"/>
                  </a:lnTo>
                  <a:lnTo>
                    <a:pt x="2585313" y="287152"/>
                  </a:lnTo>
                  <a:lnTo>
                    <a:pt x="2632124" y="245953"/>
                  </a:lnTo>
                  <a:lnTo>
                    <a:pt x="2680700" y="220686"/>
                  </a:lnTo>
                  <a:lnTo>
                    <a:pt x="2738421" y="208303"/>
                  </a:lnTo>
                  <a:lnTo>
                    <a:pt x="2771140" y="206755"/>
                  </a:lnTo>
                  <a:close/>
                </a:path>
                <a:path w="6241415" h="1032510">
                  <a:moveTo>
                    <a:pt x="1901952" y="206755"/>
                  </a:moveTo>
                  <a:lnTo>
                    <a:pt x="1949241" y="207448"/>
                  </a:lnTo>
                  <a:lnTo>
                    <a:pt x="1991661" y="209534"/>
                  </a:lnTo>
                  <a:lnTo>
                    <a:pt x="2061845" y="217931"/>
                  </a:lnTo>
                  <a:lnTo>
                    <a:pt x="2117248" y="235076"/>
                  </a:lnTo>
                  <a:lnTo>
                    <a:pt x="2162556" y="264413"/>
                  </a:lnTo>
                  <a:lnTo>
                    <a:pt x="2187844" y="294036"/>
                  </a:lnTo>
                  <a:lnTo>
                    <a:pt x="2207133" y="333755"/>
                  </a:lnTo>
                  <a:lnTo>
                    <a:pt x="2219420" y="377666"/>
                  </a:lnTo>
                  <a:lnTo>
                    <a:pt x="2223516" y="419480"/>
                  </a:lnTo>
                  <a:lnTo>
                    <a:pt x="2223516" y="674751"/>
                  </a:lnTo>
                  <a:lnTo>
                    <a:pt x="2223829" y="694037"/>
                  </a:lnTo>
                  <a:lnTo>
                    <a:pt x="2228722" y="738632"/>
                  </a:lnTo>
                  <a:lnTo>
                    <a:pt x="2243296" y="780494"/>
                  </a:lnTo>
                  <a:lnTo>
                    <a:pt x="2251202" y="797686"/>
                  </a:lnTo>
                  <a:lnTo>
                    <a:pt x="2043430" y="797686"/>
                  </a:lnTo>
                  <a:lnTo>
                    <a:pt x="2025142" y="756987"/>
                  </a:lnTo>
                  <a:lnTo>
                    <a:pt x="2019427" y="726947"/>
                  </a:lnTo>
                  <a:lnTo>
                    <a:pt x="1997715" y="746402"/>
                  </a:lnTo>
                  <a:lnTo>
                    <a:pt x="1954436" y="776311"/>
                  </a:lnTo>
                  <a:lnTo>
                    <a:pt x="1902336" y="797266"/>
                  </a:lnTo>
                  <a:lnTo>
                    <a:pt x="1834034" y="809267"/>
                  </a:lnTo>
                  <a:lnTo>
                    <a:pt x="1796287" y="810767"/>
                  </a:lnTo>
                  <a:lnTo>
                    <a:pt x="1747758" y="807769"/>
                  </a:lnTo>
                  <a:lnTo>
                    <a:pt x="1705419" y="798782"/>
                  </a:lnTo>
                  <a:lnTo>
                    <a:pt x="1669272" y="783818"/>
                  </a:lnTo>
                  <a:lnTo>
                    <a:pt x="1615886" y="737504"/>
                  </a:lnTo>
                  <a:lnTo>
                    <a:pt x="1589077" y="678449"/>
                  </a:lnTo>
                  <a:lnTo>
                    <a:pt x="1585721" y="644778"/>
                  </a:lnTo>
                  <a:lnTo>
                    <a:pt x="1588146" y="613296"/>
                  </a:lnTo>
                  <a:lnTo>
                    <a:pt x="1607474" y="559143"/>
                  </a:lnTo>
                  <a:lnTo>
                    <a:pt x="1647739" y="516637"/>
                  </a:lnTo>
                  <a:lnTo>
                    <a:pt x="1719038" y="485066"/>
                  </a:lnTo>
                  <a:lnTo>
                    <a:pt x="1766950" y="473328"/>
                  </a:lnTo>
                  <a:lnTo>
                    <a:pt x="1823769" y="461779"/>
                  </a:lnTo>
                  <a:lnTo>
                    <a:pt x="1869646" y="452088"/>
                  </a:lnTo>
                  <a:lnTo>
                    <a:pt x="1928621" y="438276"/>
                  </a:lnTo>
                  <a:lnTo>
                    <a:pt x="1966658" y="426640"/>
                  </a:lnTo>
                  <a:lnTo>
                    <a:pt x="2006981" y="411860"/>
                  </a:lnTo>
                  <a:lnTo>
                    <a:pt x="2005913" y="393001"/>
                  </a:lnTo>
                  <a:lnTo>
                    <a:pt x="1990090" y="354710"/>
                  </a:lnTo>
                  <a:lnTo>
                    <a:pt x="1950352" y="339476"/>
                  </a:lnTo>
                  <a:lnTo>
                    <a:pt x="1930781" y="338454"/>
                  </a:lnTo>
                  <a:lnTo>
                    <a:pt x="1905252" y="339530"/>
                  </a:lnTo>
                  <a:lnTo>
                    <a:pt x="1864433" y="348206"/>
                  </a:lnTo>
                  <a:lnTo>
                    <a:pt x="1829974" y="375396"/>
                  </a:lnTo>
                  <a:lnTo>
                    <a:pt x="1814830" y="407034"/>
                  </a:lnTo>
                  <a:lnTo>
                    <a:pt x="1603120" y="384682"/>
                  </a:lnTo>
                  <a:lnTo>
                    <a:pt x="1617773" y="335089"/>
                  </a:lnTo>
                  <a:lnTo>
                    <a:pt x="1637665" y="297306"/>
                  </a:lnTo>
                  <a:lnTo>
                    <a:pt x="1665271" y="267588"/>
                  </a:lnTo>
                  <a:lnTo>
                    <a:pt x="1702688" y="242062"/>
                  </a:lnTo>
                  <a:lnTo>
                    <a:pt x="1738883" y="227139"/>
                  </a:lnTo>
                  <a:lnTo>
                    <a:pt x="1786508" y="216026"/>
                  </a:lnTo>
                  <a:lnTo>
                    <a:pt x="1842039" y="209057"/>
                  </a:lnTo>
                  <a:lnTo>
                    <a:pt x="1871448" y="207329"/>
                  </a:lnTo>
                  <a:lnTo>
                    <a:pt x="1901952" y="206755"/>
                  </a:lnTo>
                  <a:close/>
                </a:path>
                <a:path w="6241415" h="1032510">
                  <a:moveTo>
                    <a:pt x="3098799" y="0"/>
                  </a:moveTo>
                  <a:lnTo>
                    <a:pt x="3325241" y="0"/>
                  </a:lnTo>
                  <a:lnTo>
                    <a:pt x="3325241" y="411733"/>
                  </a:lnTo>
                  <a:lnTo>
                    <a:pt x="3490595" y="219837"/>
                  </a:lnTo>
                  <a:lnTo>
                    <a:pt x="3763263" y="219837"/>
                  </a:lnTo>
                  <a:lnTo>
                    <a:pt x="3556000" y="422274"/>
                  </a:lnTo>
                  <a:lnTo>
                    <a:pt x="3775202" y="797686"/>
                  </a:lnTo>
                  <a:lnTo>
                    <a:pt x="3525647" y="797686"/>
                  </a:lnTo>
                  <a:lnTo>
                    <a:pt x="3408679" y="566038"/>
                  </a:lnTo>
                  <a:lnTo>
                    <a:pt x="3325241" y="647445"/>
                  </a:lnTo>
                  <a:lnTo>
                    <a:pt x="3325241" y="797686"/>
                  </a:lnTo>
                  <a:lnTo>
                    <a:pt x="3098799" y="797686"/>
                  </a:lnTo>
                  <a:lnTo>
                    <a:pt x="3098799" y="0"/>
                  </a:lnTo>
                  <a:close/>
                </a:path>
                <a:path w="6241415" h="1032510">
                  <a:moveTo>
                    <a:pt x="869950" y="0"/>
                  </a:moveTo>
                  <a:lnTo>
                    <a:pt x="1091437" y="0"/>
                  </a:lnTo>
                  <a:lnTo>
                    <a:pt x="1091437" y="293750"/>
                  </a:lnTo>
                  <a:lnTo>
                    <a:pt x="1113986" y="272059"/>
                  </a:lnTo>
                  <a:lnTo>
                    <a:pt x="1158892" y="238583"/>
                  </a:lnTo>
                  <a:lnTo>
                    <a:pt x="1204557" y="218060"/>
                  </a:lnTo>
                  <a:lnTo>
                    <a:pt x="1257361" y="208016"/>
                  </a:lnTo>
                  <a:lnTo>
                    <a:pt x="1286763" y="206755"/>
                  </a:lnTo>
                  <a:lnTo>
                    <a:pt x="1329582" y="210186"/>
                  </a:lnTo>
                  <a:lnTo>
                    <a:pt x="1367567" y="220487"/>
                  </a:lnTo>
                  <a:lnTo>
                    <a:pt x="1429131" y="261746"/>
                  </a:lnTo>
                  <a:lnTo>
                    <a:pt x="1451873" y="292867"/>
                  </a:lnTo>
                  <a:lnTo>
                    <a:pt x="1468104" y="331358"/>
                  </a:lnTo>
                  <a:lnTo>
                    <a:pt x="1477833" y="377207"/>
                  </a:lnTo>
                  <a:lnTo>
                    <a:pt x="1481073" y="430402"/>
                  </a:lnTo>
                  <a:lnTo>
                    <a:pt x="1481073" y="797686"/>
                  </a:lnTo>
                  <a:lnTo>
                    <a:pt x="1258570" y="797686"/>
                  </a:lnTo>
                  <a:lnTo>
                    <a:pt x="1258570" y="479932"/>
                  </a:lnTo>
                  <a:lnTo>
                    <a:pt x="1257307" y="454689"/>
                  </a:lnTo>
                  <a:lnTo>
                    <a:pt x="1247211" y="416157"/>
                  </a:lnTo>
                  <a:lnTo>
                    <a:pt x="1214167" y="385984"/>
                  </a:lnTo>
                  <a:lnTo>
                    <a:pt x="1181861" y="380364"/>
                  </a:lnTo>
                  <a:lnTo>
                    <a:pt x="1162641" y="382269"/>
                  </a:lnTo>
                  <a:lnTo>
                    <a:pt x="1116457" y="410844"/>
                  </a:lnTo>
                  <a:lnTo>
                    <a:pt x="1097708" y="453421"/>
                  </a:lnTo>
                  <a:lnTo>
                    <a:pt x="1091437" y="520191"/>
                  </a:lnTo>
                  <a:lnTo>
                    <a:pt x="1091437" y="797686"/>
                  </a:lnTo>
                  <a:lnTo>
                    <a:pt x="869950" y="797686"/>
                  </a:lnTo>
                  <a:lnTo>
                    <a:pt x="869950" y="0"/>
                  </a:lnTo>
                  <a:close/>
                </a:path>
                <a:path w="6241415" h="1032510">
                  <a:moveTo>
                    <a:pt x="0" y="0"/>
                  </a:moveTo>
                  <a:lnTo>
                    <a:pt x="749300" y="0"/>
                  </a:lnTo>
                  <a:lnTo>
                    <a:pt x="749300" y="196976"/>
                  </a:lnTo>
                  <a:lnTo>
                    <a:pt x="497839" y="196976"/>
                  </a:lnTo>
                  <a:lnTo>
                    <a:pt x="497839" y="797686"/>
                  </a:lnTo>
                  <a:lnTo>
                    <a:pt x="251332" y="797686"/>
                  </a:lnTo>
                  <a:lnTo>
                    <a:pt x="251332" y="196976"/>
                  </a:lnTo>
                  <a:lnTo>
                    <a:pt x="0" y="196976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0D0D0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pc="-25" dirty="0"/>
              <a:t>21</a:t>
            </a:fld>
            <a:endParaRPr spc="-25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Words>544</Words>
  <Application>Microsoft Office PowerPoint</Application>
  <PresentationFormat>Widescreen</PresentationFormat>
  <Paragraphs>113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Calibri</vt:lpstr>
      <vt:lpstr>Calisto MT</vt:lpstr>
      <vt:lpstr>Cooper Black</vt:lpstr>
      <vt:lpstr>Courier New</vt:lpstr>
      <vt:lpstr>Times New Roman</vt:lpstr>
      <vt:lpstr>Wingdings</vt:lpstr>
      <vt:lpstr>Office Theme</vt:lpstr>
      <vt:lpstr>Biosafety Barriers in Labs</vt:lpstr>
      <vt:lpstr>PRIMARY BARRIERS</vt:lpstr>
      <vt:lpstr>PowerPoint Presentation</vt:lpstr>
      <vt:lpstr>PowerPoint Presentation</vt:lpstr>
      <vt:lpstr>PowerPoint Presentation</vt:lpstr>
      <vt:lpstr>PowerPoint Presentation</vt:lpstr>
      <vt:lpstr>“Specialized clothing / equipment worn by an employee for protection against infectious materials”</vt:lpstr>
      <vt:lpstr>TYPES OF PPE</vt:lpstr>
      <vt:lpstr>PowerPoint Presentation</vt:lpstr>
      <vt:lpstr>Face protection</vt:lpstr>
      <vt:lpstr>Hand protection</vt:lpstr>
      <vt:lpstr>PowerPoint Presentation</vt:lpstr>
      <vt:lpstr>PowerPoint Presentation</vt:lpstr>
      <vt:lpstr>PowerPoint Presentation</vt:lpstr>
      <vt:lpstr>Air-purifying respirators</vt:lpstr>
      <vt:lpstr>donning PPE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jihad N. Abid</cp:lastModifiedBy>
  <cp:revision>12</cp:revision>
  <dcterms:created xsi:type="dcterms:W3CDTF">2024-10-25T05:58:29Z</dcterms:created>
  <dcterms:modified xsi:type="dcterms:W3CDTF">2024-10-25T20:12:38Z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2023-03-29T00:00:00Z</vt:filetime>
  </property>
  <property fmtid="{D5CDD505-2E9C-101B-9397-08002B2CF9AE}" pid="3" name="LastSaved">
    <vt:filetime>2024-10-25T00:00:00Z</vt:filetime>
  </property>
</Properties>
</file>