
<file path=[Content_Types].xml><?xml version="1.0" encoding="utf-8"?>
<Types xmlns="http://schemas.openxmlformats.org/package/2006/content-types">
  <Default Extension="png" ContentType="image/png"/>
  <Default Extension="svg" ContentType="image/sv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89" r:id="rId2"/>
  </p:sldMasterIdLst>
  <p:sldIdLst>
    <p:sldId id="256" r:id="rId3"/>
    <p:sldId id="270" r:id="rId4"/>
    <p:sldId id="273" r:id="rId5"/>
    <p:sldId id="269" r:id="rId6"/>
    <p:sldId id="266" r:id="rId7"/>
  </p:sldIdLst>
  <p:sldSz cx="12192000" cy="6858000"/>
  <p:notesSz cx="6858000" cy="9144000"/>
  <p:embeddedFontLst>
    <p:embeddedFont>
      <p:font typeface="Oswald" panose="020B0604020202020204" charset="0"/>
      <p:regular r:id="rId8"/>
      <p:bold r:id="rId9"/>
    </p:embeddedFont>
    <p:embeddedFont>
      <p:font typeface="Arabic Typesetting" panose="03020402040406030203" pitchFamily="66" charset="-78"/>
      <p:regular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egoe UI" panose="020B0502040204020203" pitchFamily="34" charset="0"/>
      <p:regular r:id="rId15"/>
      <p:bold r:id="rId16"/>
      <p:italic r:id="rId17"/>
      <p:boldItalic r:id="rId18"/>
    </p:embeddedFont>
  </p:embeddedFontLst>
  <p:custDataLst>
    <p:tags r:id="rId1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/>
    <p:restoredTop sz="0"/>
  </p:normalViewPr>
  <p:slideViewPr>
    <p:cSldViewPr>
      <p:cViewPr varScale="1">
        <p:scale>
          <a:sx n="70" d="100"/>
          <a:sy n="70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9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font" Target="fonts/font8.fntdata"/><Relationship Id="rId23" Type="http://schemas.openxmlformats.org/officeDocument/2006/relationships/tableStyles" Target="tableStyles.xml"/><Relationship Id="rId10" Type="http://schemas.openxmlformats.org/officeDocument/2006/relationships/font" Target="fonts/font3.fntdata"/><Relationship Id="rId19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9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4.xml"/><Relationship Id="rId4" Type="http://schemas.openxmlformats.org/officeDocument/2006/relationships/tags" Target="../tags/tag6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75.xml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7.xml"/><Relationship Id="rId4" Type="http://schemas.openxmlformats.org/officeDocument/2006/relationships/tags" Target="../tags/tag76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80.xml"/><Relationship Id="rId2" Type="http://schemas.openxmlformats.org/officeDocument/2006/relationships/tags" Target="../tags/tag79.xml"/><Relationship Id="rId1" Type="http://schemas.openxmlformats.org/officeDocument/2006/relationships/tags" Target="../tags/tag78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82.xml"/><Relationship Id="rId4" Type="http://schemas.openxmlformats.org/officeDocument/2006/relationships/tags" Target="../tags/tag8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85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84.xml"/><Relationship Id="rId1" Type="http://schemas.openxmlformats.org/officeDocument/2006/relationships/tags" Target="../tags/tag83.xml"/><Relationship Id="rId6" Type="http://schemas.openxmlformats.org/officeDocument/2006/relationships/tags" Target="../tags/tag88.xml"/><Relationship Id="rId5" Type="http://schemas.openxmlformats.org/officeDocument/2006/relationships/tags" Target="../tags/tag87.xml"/><Relationship Id="rId4" Type="http://schemas.openxmlformats.org/officeDocument/2006/relationships/tags" Target="../tags/tag86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91.xml"/><Relationship Id="rId2" Type="http://schemas.openxmlformats.org/officeDocument/2006/relationships/tags" Target="../tags/tag90.xml"/><Relationship Id="rId1" Type="http://schemas.openxmlformats.org/officeDocument/2006/relationships/tags" Target="../tags/tag89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9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" Type="http://schemas.openxmlformats.org/officeDocument/2006/relationships/tags" Target="../tags/tag93.xml"/><Relationship Id="rId4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5658CB15-BF8A-4E7E-84FB-320A1CFD5E67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5EFE62D1-35C4-49B0-9954-ACF82B178D4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B8F1A4A6-4C95-433D-B1E6-9C7453AA6509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44A09B80-3C68-4B54-A177-9A3AE95C0863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  <p:custDataLst>
              <p:tags r:id="rId6"/>
            </p:custDataLst>
          </p:nvPr>
        </p:nvSpPr>
        <p:spPr/>
        <p:txBody>
          <a:bodyPr/>
          <a:lstStyle/>
          <a:p>
            <a:fld id="{10BA3A39-AD48-48CA-96BF-85169D84F8AD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  <p:custDataLst>
              <p:tags r:id="rId7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  <p:custDataLst>
              <p:tags r:id="rId8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  <p:custDataLst>
              <p:tags r:id="rId2"/>
            </p:custDataLst>
          </p:nvPr>
        </p:nvSpPr>
        <p:spPr/>
        <p:txBody>
          <a:bodyPr/>
          <a:lstStyle/>
          <a:p>
            <a:fld id="{6A1BBA46-6B26-4B9F-9509-96FF02F3D23A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  <p:custDataLst>
              <p:tags r:id="rId3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  <p:custDataLst>
              <p:tags r:id="rId4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  <p:custDataLst>
              <p:tags r:id="rId1"/>
            </p:custDataLst>
          </p:nvPr>
        </p:nvSpPr>
        <p:spPr/>
        <p:txBody>
          <a:bodyPr/>
          <a:lstStyle/>
          <a:p>
            <a:fld id="{C01FE987-0C25-4F62-BEA3-53E083217C49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  <p:custDataLst>
              <p:tags r:id="rId2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  <p:custDataLst>
              <p:tags r:id="rId3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DABAAE74-8C3D-4147-8368-C3490CA2D4C3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0F48AC61-2F1C-400F-ABBD-E7A7228B7FE8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16605077-D2D0-47CE-9127-5C3BEE4A3427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203043F6-7C24-404D-AA1C-89881DC1E78A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  <p:custDataLst>
              <p:tags r:id="rId2"/>
            </p:custDataLst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  <p:custDataLst>
              <p:tags r:id="rId3"/>
            </p:custDataLst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  <p:custDataLst>
              <p:tags r:id="rId4"/>
            </p:custDataLst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  <p:custDataLst>
              <p:tags r:id="rId5"/>
            </p:custDataLst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lIns="0" tIns="0" rIns="0" bIns="0"/>
          <a:lstStyle>
            <a:lvl1pPr>
              <a:defRPr sz="5400" b="0" i="0">
                <a:solidFill>
                  <a:schemeClr val="bg1"/>
                </a:solidFill>
                <a:latin typeface="Roboto Medium"/>
                <a:cs typeface="Roboto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  <p:custDataLst>
              <p:tags r:id="rId3"/>
            </p:custDataLst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  <p:custDataLst>
              <p:tags r:id="rId4"/>
            </p:custDataLst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  <p:custDataLst>
              <p:tags r:id="rId5"/>
            </p:custDataLst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lIns="0" tIns="0" rIns="0" bIns="0"/>
          <a:lstStyle>
            <a:lvl1pPr>
              <a:defRPr sz="5400" b="0" i="0">
                <a:solidFill>
                  <a:schemeClr val="bg1"/>
                </a:solidFill>
                <a:latin typeface="Roboto Medium"/>
                <a:cs typeface="Roboto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  <p:custDataLst>
              <p:tags r:id="rId2"/>
            </p:custDataLst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  <p:custDataLst>
              <p:tags r:id="rId3"/>
            </p:custDataLst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  <p:custDataLst>
              <p:tags r:id="rId4"/>
            </p:custDataLst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  <p:custDataLst>
              <p:tags r:id="rId5"/>
            </p:custDataLst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  <p:custDataLst>
              <p:tags r:id="rId6"/>
            </p:custDataLst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lIns="0" tIns="0" rIns="0" bIns="0"/>
          <a:lstStyle>
            <a:lvl1pPr>
              <a:defRPr sz="5400" b="0" i="0">
                <a:solidFill>
                  <a:schemeClr val="bg1"/>
                </a:solidFill>
                <a:latin typeface="Roboto Medium"/>
                <a:cs typeface="Roboto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  <p:custDataLst>
              <p:tags r:id="rId2"/>
            </p:custDataLst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  <p:custDataLst>
              <p:tags r:id="rId3"/>
            </p:custDataLst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  <p:custDataLst>
              <p:tags r:id="rId4"/>
            </p:custDataLst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  <p:custDataLst>
              <p:tags r:id="rId1"/>
            </p:custDataLst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  <p:custDataLst>
              <p:tags r:id="rId2"/>
            </p:custDataLst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  <p:custDataLst>
              <p:tags r:id="rId3"/>
            </p:custDataLst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ags" Target="../tags/tag66.xml"/><Relationship Id="rId13" Type="http://schemas.openxmlformats.org/officeDocument/2006/relationships/tags" Target="../tags/tag71.xml"/><Relationship Id="rId3" Type="http://schemas.openxmlformats.org/officeDocument/2006/relationships/slideLayout" Target="../slideLayouts/slideLayout14.xml"/><Relationship Id="rId7" Type="http://schemas.openxmlformats.org/officeDocument/2006/relationships/tags" Target="../tags/tag65.xml"/><Relationship Id="rId12" Type="http://schemas.openxmlformats.org/officeDocument/2006/relationships/tags" Target="../tags/tag70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11" Type="http://schemas.openxmlformats.org/officeDocument/2006/relationships/tags" Target="../tags/tag69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png"/><Relationship Id="rId10" Type="http://schemas.openxmlformats.org/officeDocument/2006/relationships/tags" Target="../tags/tag68.xml"/><Relationship Id="rId4" Type="http://schemas.openxmlformats.org/officeDocument/2006/relationships/slideLayout" Target="../slideLayouts/slideLayout15.xml"/><Relationship Id="rId9" Type="http://schemas.openxmlformats.org/officeDocument/2006/relationships/tags" Target="../tags/tag67.xml"/><Relationship Id="rId14" Type="http://schemas.openxmlformats.org/officeDocument/2006/relationships/tags" Target="../tags/tag7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>
            <p:custDataLst>
              <p:tags r:id="rId7"/>
            </p:custDataLst>
          </p:nvPr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F1F1F"/>
          </a:solid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17" name="bg object 17"/>
          <p:cNvSpPr/>
          <p:nvPr>
            <p:custDataLst>
              <p:tags r:id="rId8"/>
            </p:custDataLst>
          </p:nvPr>
        </p:nvSpPr>
        <p:spPr>
          <a:xfrm>
            <a:off x="7118646" y="1344210"/>
            <a:ext cx="5073650" cy="5514340"/>
          </a:xfrm>
          <a:custGeom>
            <a:avLst/>
            <a:gdLst/>
            <a:ahLst/>
            <a:cxnLst/>
            <a:rect l="l" t="t" r="r" b="b"/>
            <a:pathLst>
              <a:path w="5073650" h="5514340">
                <a:moveTo>
                  <a:pt x="4935660" y="0"/>
                </a:moveTo>
                <a:lnTo>
                  <a:pt x="4889255" y="907"/>
                </a:lnTo>
                <a:lnTo>
                  <a:pt x="4842551" y="4508"/>
                </a:lnTo>
                <a:lnTo>
                  <a:pt x="4795640" y="10861"/>
                </a:lnTo>
                <a:lnTo>
                  <a:pt x="4748614" y="20023"/>
                </a:lnTo>
                <a:lnTo>
                  <a:pt x="636227" y="945472"/>
                </a:lnTo>
                <a:lnTo>
                  <a:pt x="589808" y="957334"/>
                </a:lnTo>
                <a:lnTo>
                  <a:pt x="544697" y="971686"/>
                </a:lnTo>
                <a:lnTo>
                  <a:pt x="500951" y="988437"/>
                </a:lnTo>
                <a:lnTo>
                  <a:pt x="458629" y="1007495"/>
                </a:lnTo>
                <a:lnTo>
                  <a:pt x="417787" y="1028769"/>
                </a:lnTo>
                <a:lnTo>
                  <a:pt x="378484" y="1052168"/>
                </a:lnTo>
                <a:lnTo>
                  <a:pt x="340778" y="1077600"/>
                </a:lnTo>
                <a:lnTo>
                  <a:pt x="304725" y="1104974"/>
                </a:lnTo>
                <a:lnTo>
                  <a:pt x="270385" y="1134199"/>
                </a:lnTo>
                <a:lnTo>
                  <a:pt x="237815" y="1165182"/>
                </a:lnTo>
                <a:lnTo>
                  <a:pt x="207072" y="1197834"/>
                </a:lnTo>
                <a:lnTo>
                  <a:pt x="178214" y="1232062"/>
                </a:lnTo>
                <a:lnTo>
                  <a:pt x="151300" y="1267775"/>
                </a:lnTo>
                <a:lnTo>
                  <a:pt x="126386" y="1304882"/>
                </a:lnTo>
                <a:lnTo>
                  <a:pt x="103531" y="1343292"/>
                </a:lnTo>
                <a:lnTo>
                  <a:pt x="82792" y="1382912"/>
                </a:lnTo>
                <a:lnTo>
                  <a:pt x="64227" y="1423652"/>
                </a:lnTo>
                <a:lnTo>
                  <a:pt x="47894" y="1465421"/>
                </a:lnTo>
                <a:lnTo>
                  <a:pt x="33851" y="1508126"/>
                </a:lnTo>
                <a:lnTo>
                  <a:pt x="22155" y="1551677"/>
                </a:lnTo>
                <a:lnTo>
                  <a:pt x="12864" y="1595982"/>
                </a:lnTo>
                <a:lnTo>
                  <a:pt x="6036" y="1640950"/>
                </a:lnTo>
                <a:lnTo>
                  <a:pt x="1728" y="1686490"/>
                </a:lnTo>
                <a:lnTo>
                  <a:pt x="0" y="1732509"/>
                </a:lnTo>
                <a:lnTo>
                  <a:pt x="907" y="1778918"/>
                </a:lnTo>
                <a:lnTo>
                  <a:pt x="4508" y="1825624"/>
                </a:lnTo>
                <a:lnTo>
                  <a:pt x="10861" y="1872536"/>
                </a:lnTo>
                <a:lnTo>
                  <a:pt x="20023" y="1919562"/>
                </a:lnTo>
                <a:lnTo>
                  <a:pt x="828878" y="5513787"/>
                </a:lnTo>
                <a:lnTo>
                  <a:pt x="5073353" y="5513787"/>
                </a:lnTo>
                <a:lnTo>
                  <a:pt x="5073353" y="13110"/>
                </a:lnTo>
                <a:lnTo>
                  <a:pt x="5072177" y="12864"/>
                </a:lnTo>
                <a:lnTo>
                  <a:pt x="5027213" y="6036"/>
                </a:lnTo>
                <a:lnTo>
                  <a:pt x="4981677" y="1728"/>
                </a:lnTo>
                <a:lnTo>
                  <a:pt x="4935660" y="0"/>
                </a:lnTo>
                <a:close/>
              </a:path>
            </a:pathLst>
          </a:custGeom>
          <a:solidFill>
            <a:srgbClr val="00B987"/>
          </a:solid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18" name="bg object 18"/>
          <p:cNvSpPr/>
          <p:nvPr>
            <p:custDataLst>
              <p:tags r:id="rId9"/>
            </p:custDataLst>
          </p:nvPr>
        </p:nvSpPr>
        <p:spPr>
          <a:xfrm>
            <a:off x="4849367" y="2412491"/>
            <a:ext cx="3368040" cy="3073907"/>
          </a:xfrm>
          <a:prstGeom prst="rect">
            <a:avLst/>
          </a:prstGeom>
          <a:blipFill>
            <a:blip r:embed="rId15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784961" y="591439"/>
            <a:ext cx="10622076" cy="18675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400" b="0" i="0">
                <a:solidFill>
                  <a:schemeClr val="bg1"/>
                </a:solidFill>
                <a:latin typeface="Roboto Medium"/>
                <a:cs typeface="Roboto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  <p:custDataLst>
              <p:tags r:id="rId11"/>
            </p:custDataLst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  <p:custDataLst>
              <p:tags r:id="rId12"/>
            </p:custDataLst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ct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  <p:custDataLst>
              <p:tags r:id="rId13"/>
            </p:custDataLst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  <p:custDataLst>
              <p:tags r:id="rId14"/>
            </p:custDataLst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103.xml"/><Relationship Id="rId13" Type="http://schemas.openxmlformats.org/officeDocument/2006/relationships/tags" Target="../tags/tag108.xml"/><Relationship Id="rId18" Type="http://schemas.openxmlformats.org/officeDocument/2006/relationships/image" Target="../media/image2.png"/><Relationship Id="rId3" Type="http://schemas.openxmlformats.org/officeDocument/2006/relationships/tags" Target="../tags/tag98.xml"/><Relationship Id="rId7" Type="http://schemas.openxmlformats.org/officeDocument/2006/relationships/tags" Target="../tags/tag102.xml"/><Relationship Id="rId12" Type="http://schemas.openxmlformats.org/officeDocument/2006/relationships/tags" Target="../tags/tag107.xml"/><Relationship Id="rId17" Type="http://schemas.openxmlformats.org/officeDocument/2006/relationships/slideLayout" Target="../slideLayouts/slideLayout7.xml"/><Relationship Id="rId2" Type="http://schemas.openxmlformats.org/officeDocument/2006/relationships/tags" Target="../tags/tag97.xml"/><Relationship Id="rId16" Type="http://schemas.openxmlformats.org/officeDocument/2006/relationships/tags" Target="../tags/tag111.xml"/><Relationship Id="rId20" Type="http://schemas.openxmlformats.org/officeDocument/2006/relationships/image" Target="../media/image3.svg"/><Relationship Id="rId1" Type="http://schemas.openxmlformats.org/officeDocument/2006/relationships/tags" Target="../tags/tag96.xml"/><Relationship Id="rId6" Type="http://schemas.openxmlformats.org/officeDocument/2006/relationships/tags" Target="../tags/tag101.xml"/><Relationship Id="rId11" Type="http://schemas.openxmlformats.org/officeDocument/2006/relationships/tags" Target="../tags/tag106.xml"/><Relationship Id="rId5" Type="http://schemas.openxmlformats.org/officeDocument/2006/relationships/tags" Target="../tags/tag100.xml"/><Relationship Id="rId15" Type="http://schemas.openxmlformats.org/officeDocument/2006/relationships/tags" Target="../tags/tag110.xml"/><Relationship Id="rId10" Type="http://schemas.openxmlformats.org/officeDocument/2006/relationships/tags" Target="../tags/tag105.xml"/><Relationship Id="rId19" Type="http://schemas.openxmlformats.org/officeDocument/2006/relationships/image" Target="../media/image3.png"/><Relationship Id="rId4" Type="http://schemas.openxmlformats.org/officeDocument/2006/relationships/tags" Target="../tags/tag99.xml"/><Relationship Id="rId9" Type="http://schemas.openxmlformats.org/officeDocument/2006/relationships/tags" Target="../tags/tag104.xml"/><Relationship Id="rId14" Type="http://schemas.openxmlformats.org/officeDocument/2006/relationships/tags" Target="../tags/tag109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19.xml"/><Relationship Id="rId13" Type="http://schemas.openxmlformats.org/officeDocument/2006/relationships/tags" Target="../tags/tag124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114.xml"/><Relationship Id="rId21" Type="http://schemas.openxmlformats.org/officeDocument/2006/relationships/image" Target="../media/image6.svg"/><Relationship Id="rId7" Type="http://schemas.openxmlformats.org/officeDocument/2006/relationships/tags" Target="../tags/tag118.xml"/><Relationship Id="rId12" Type="http://schemas.openxmlformats.org/officeDocument/2006/relationships/tags" Target="../tags/tag123.xml"/><Relationship Id="rId17" Type="http://schemas.openxmlformats.org/officeDocument/2006/relationships/tags" Target="../tags/tag128.xml"/><Relationship Id="rId2" Type="http://schemas.openxmlformats.org/officeDocument/2006/relationships/tags" Target="../tags/tag113.xml"/><Relationship Id="rId16" Type="http://schemas.openxmlformats.org/officeDocument/2006/relationships/tags" Target="../tags/tag127.xml"/><Relationship Id="rId20" Type="http://schemas.openxmlformats.org/officeDocument/2006/relationships/image" Target="../media/image4.png"/><Relationship Id="rId1" Type="http://schemas.openxmlformats.org/officeDocument/2006/relationships/tags" Target="../tags/tag112.xml"/><Relationship Id="rId6" Type="http://schemas.openxmlformats.org/officeDocument/2006/relationships/tags" Target="../tags/tag117.xml"/><Relationship Id="rId11" Type="http://schemas.openxmlformats.org/officeDocument/2006/relationships/tags" Target="../tags/tag122.xml"/><Relationship Id="rId5" Type="http://schemas.openxmlformats.org/officeDocument/2006/relationships/tags" Target="../tags/tag116.xml"/><Relationship Id="rId15" Type="http://schemas.openxmlformats.org/officeDocument/2006/relationships/tags" Target="../tags/tag126.xml"/><Relationship Id="rId10" Type="http://schemas.openxmlformats.org/officeDocument/2006/relationships/tags" Target="../tags/tag121.xml"/><Relationship Id="rId19" Type="http://schemas.openxmlformats.org/officeDocument/2006/relationships/image" Target="../media/image2.png"/><Relationship Id="rId4" Type="http://schemas.openxmlformats.org/officeDocument/2006/relationships/tags" Target="../tags/tag115.xml"/><Relationship Id="rId9" Type="http://schemas.openxmlformats.org/officeDocument/2006/relationships/tags" Target="../tags/tag120.xml"/><Relationship Id="rId14" Type="http://schemas.openxmlformats.org/officeDocument/2006/relationships/tags" Target="../tags/tag12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136.xml"/><Relationship Id="rId13" Type="http://schemas.openxmlformats.org/officeDocument/2006/relationships/tags" Target="../tags/tag141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131.xml"/><Relationship Id="rId21" Type="http://schemas.openxmlformats.org/officeDocument/2006/relationships/image" Target="../media/image6.svg"/><Relationship Id="rId7" Type="http://schemas.openxmlformats.org/officeDocument/2006/relationships/tags" Target="../tags/tag135.xml"/><Relationship Id="rId12" Type="http://schemas.openxmlformats.org/officeDocument/2006/relationships/tags" Target="../tags/tag140.xml"/><Relationship Id="rId17" Type="http://schemas.openxmlformats.org/officeDocument/2006/relationships/tags" Target="../tags/tag145.xml"/><Relationship Id="rId2" Type="http://schemas.openxmlformats.org/officeDocument/2006/relationships/tags" Target="../tags/tag130.xml"/><Relationship Id="rId16" Type="http://schemas.openxmlformats.org/officeDocument/2006/relationships/tags" Target="../tags/tag144.xml"/><Relationship Id="rId20" Type="http://schemas.openxmlformats.org/officeDocument/2006/relationships/image" Target="../media/image4.png"/><Relationship Id="rId1" Type="http://schemas.openxmlformats.org/officeDocument/2006/relationships/tags" Target="../tags/tag129.xml"/><Relationship Id="rId6" Type="http://schemas.openxmlformats.org/officeDocument/2006/relationships/tags" Target="../tags/tag134.xml"/><Relationship Id="rId11" Type="http://schemas.openxmlformats.org/officeDocument/2006/relationships/tags" Target="../tags/tag139.xml"/><Relationship Id="rId5" Type="http://schemas.openxmlformats.org/officeDocument/2006/relationships/tags" Target="../tags/tag133.xml"/><Relationship Id="rId15" Type="http://schemas.openxmlformats.org/officeDocument/2006/relationships/tags" Target="../tags/tag143.xml"/><Relationship Id="rId10" Type="http://schemas.openxmlformats.org/officeDocument/2006/relationships/tags" Target="../tags/tag138.xml"/><Relationship Id="rId19" Type="http://schemas.openxmlformats.org/officeDocument/2006/relationships/image" Target="../media/image2.png"/><Relationship Id="rId4" Type="http://schemas.openxmlformats.org/officeDocument/2006/relationships/tags" Target="../tags/tag132.xml"/><Relationship Id="rId9" Type="http://schemas.openxmlformats.org/officeDocument/2006/relationships/tags" Target="../tags/tag137.xml"/><Relationship Id="rId14" Type="http://schemas.openxmlformats.org/officeDocument/2006/relationships/tags" Target="../tags/tag14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53.xml"/><Relationship Id="rId13" Type="http://schemas.openxmlformats.org/officeDocument/2006/relationships/tags" Target="../tags/tag158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148.xml"/><Relationship Id="rId21" Type="http://schemas.openxmlformats.org/officeDocument/2006/relationships/image" Target="../media/image6.svg"/><Relationship Id="rId7" Type="http://schemas.openxmlformats.org/officeDocument/2006/relationships/tags" Target="../tags/tag152.xml"/><Relationship Id="rId12" Type="http://schemas.openxmlformats.org/officeDocument/2006/relationships/tags" Target="../tags/tag157.xml"/><Relationship Id="rId17" Type="http://schemas.openxmlformats.org/officeDocument/2006/relationships/tags" Target="../tags/tag162.xml"/><Relationship Id="rId2" Type="http://schemas.openxmlformats.org/officeDocument/2006/relationships/tags" Target="../tags/tag147.xml"/><Relationship Id="rId16" Type="http://schemas.openxmlformats.org/officeDocument/2006/relationships/tags" Target="../tags/tag161.xml"/><Relationship Id="rId20" Type="http://schemas.openxmlformats.org/officeDocument/2006/relationships/image" Target="../media/image4.png"/><Relationship Id="rId1" Type="http://schemas.openxmlformats.org/officeDocument/2006/relationships/tags" Target="../tags/tag146.xml"/><Relationship Id="rId6" Type="http://schemas.openxmlformats.org/officeDocument/2006/relationships/tags" Target="../tags/tag151.xml"/><Relationship Id="rId11" Type="http://schemas.openxmlformats.org/officeDocument/2006/relationships/tags" Target="../tags/tag156.xml"/><Relationship Id="rId5" Type="http://schemas.openxmlformats.org/officeDocument/2006/relationships/tags" Target="../tags/tag150.xml"/><Relationship Id="rId15" Type="http://schemas.openxmlformats.org/officeDocument/2006/relationships/tags" Target="../tags/tag160.xml"/><Relationship Id="rId10" Type="http://schemas.openxmlformats.org/officeDocument/2006/relationships/tags" Target="../tags/tag155.xml"/><Relationship Id="rId19" Type="http://schemas.openxmlformats.org/officeDocument/2006/relationships/image" Target="../media/image2.png"/><Relationship Id="rId4" Type="http://schemas.openxmlformats.org/officeDocument/2006/relationships/tags" Target="../tags/tag149.xml"/><Relationship Id="rId9" Type="http://schemas.openxmlformats.org/officeDocument/2006/relationships/tags" Target="../tags/tag154.xml"/><Relationship Id="rId14" Type="http://schemas.openxmlformats.org/officeDocument/2006/relationships/tags" Target="../tags/tag159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tags" Target="../tags/tag165.xml"/><Relationship Id="rId7" Type="http://schemas.openxmlformats.org/officeDocument/2006/relationships/tags" Target="../tags/tag169.xml"/><Relationship Id="rId2" Type="http://schemas.openxmlformats.org/officeDocument/2006/relationships/tags" Target="../tags/tag164.xml"/><Relationship Id="rId1" Type="http://schemas.openxmlformats.org/officeDocument/2006/relationships/tags" Target="../tags/tag163.xml"/><Relationship Id="rId6" Type="http://schemas.openxmlformats.org/officeDocument/2006/relationships/tags" Target="../tags/tag168.xml"/><Relationship Id="rId11" Type="http://schemas.openxmlformats.org/officeDocument/2006/relationships/image" Target="../media/image7.png"/><Relationship Id="rId5" Type="http://schemas.openxmlformats.org/officeDocument/2006/relationships/tags" Target="../tags/tag167.xml"/><Relationship Id="rId10" Type="http://schemas.openxmlformats.org/officeDocument/2006/relationships/image" Target="../media/image6.png"/><Relationship Id="rId4" Type="http://schemas.openxmlformats.org/officeDocument/2006/relationships/tags" Target="../tags/tag166.xml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279186" y="-711857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27C7FF4-508B-94FA-1EFC-CB0869F48E27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/>
            <a:p>
              <a:pPr algn="ctr" defTabSz="412696">
                <a:lnSpc>
                  <a:spcPct val="100000"/>
                </a:lnSpc>
                <a:spcBef>
                  <a:spcPct val="0"/>
                </a:spcBef>
              </a:pPr>
              <a:endParaRPr lang="ru-RU" sz="1600" dirty="0"/>
            </a:p>
          </p:txBody>
        </p:sp>
        <p:grpSp>
          <p:nvGrpSpPr>
            <p:cNvPr id="22" name="Shape2"/>
            <p:cNvGrpSpPr/>
            <p:nvPr>
              <p:custDataLst>
                <p:tags r:id="rId8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A07DB0EE-BE2E-0A41-8CFF-B3EE0688F678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0A70F32-30FC-F143-AB1B-76071BFA8D03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3FA5FC1-79DD-6F48-9502-D2B4B7E025E2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9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0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/>
              <a:p>
                <a:endParaRPr sz="1200"/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56BC529-CCE5-4B4E-9178-94CADBFE5E7C}"/>
                  </a:ext>
                </a:extLst>
              </p:cNvPr>
              <p:cNvSpPr/>
              <p:nvPr>
                <p:custDataLst>
                  <p:tags r:id="rId11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016AC29-A56F-9047-82A7-D12C6AE663DD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2AA832A6-9A00-F84A-9941-983B1F36F401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7" y="441343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4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40C14FD-ADD0-F549-889D-DB42CC88C3D0}"/>
                  </a:ext>
                </a:extLst>
              </p:cNvPr>
              <p:cNvSpPr/>
              <p:nvPr>
                <p:custDataLst>
                  <p:tags r:id="rId5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FFFFF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4281" hangingPunct="1">
                  <a:lnSpc>
                    <a:spcPct val="100000"/>
                  </a:lnSpc>
                  <a:spcBef>
                    <a:spcPct val="0"/>
                  </a:spcBef>
                  <a:defRPr/>
                </a:pPr>
                <a:endParaRPr lang="ru-RU" sz="1800" kern="1200">
                  <a:solidFill>
                    <a:prstClr val="white"/>
                  </a:solidFill>
                  <a:latin typeface="Oswald"/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6"/>
                </p:custDataLst>
              </p:nvPr>
            </p:nvPicPr>
            <p:blipFill>
              <a:blip r:embed="rId19">
                <a:extLst>
                  <a:ext uri="{96DAC541-7B7A-43D3-8B79-37D633B846F1}">
                    <asvg:svgBlip xmlns:asvg="http://schemas.microsoft.com/office/drawing/2016/SVG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r:embed="rId20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2864359" y="1785112"/>
            <a:ext cx="6399993" cy="35702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4000" b="1" dirty="0" smtClean="0">
                <a:solidFill>
                  <a:srgbClr val="C00000"/>
                </a:solidFill>
              </a:rPr>
              <a:t>المحاضرة </a:t>
            </a:r>
            <a:r>
              <a:rPr lang="ar-IQ" sz="4000" b="1" dirty="0" smtClean="0">
                <a:solidFill>
                  <a:srgbClr val="C00000"/>
                </a:solidFill>
              </a:rPr>
              <a:t>الثانية</a:t>
            </a:r>
            <a:endParaRPr lang="ar-IQ" sz="4000" b="1" dirty="0" smtClean="0">
              <a:solidFill>
                <a:srgbClr val="C00000"/>
              </a:solidFill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endParaRPr lang="ar-IQ" sz="4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4000" b="1" dirty="0" smtClean="0">
                <a:solidFill>
                  <a:srgbClr val="C00000"/>
                </a:solidFill>
              </a:rPr>
              <a:t>التربية الاعلامية الرقمية</a:t>
            </a:r>
            <a:endParaRPr lang="ar-IQ" sz="4000" b="1" dirty="0" smtClean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ا.م.د.عراك غانم محمد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3600" b="1" dirty="0" smtClean="0">
                <a:solidFill>
                  <a:srgbClr val="0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جامعة سامراء/ كلية الآداب / قسم الاعلام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279186" y="-711857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27C7FF4-508B-94FA-1EFC-CB0869F48E27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412696">
                <a:spcBef>
                  <a:spcPct val="0"/>
                </a:spcBef>
              </a:pPr>
              <a:endParaRPr lang="ru-RU" sz="1600">
                <a:solidFill>
                  <a:prstClr val="black"/>
                </a:solidFill>
              </a:endParaRPr>
            </a:p>
          </p:txBody>
        </p:sp>
        <p:grpSp>
          <p:nvGrpSpPr>
            <p:cNvPr id="22" name="Shape2"/>
            <p:cNvGrpSpPr/>
            <p:nvPr>
              <p:custDataLst>
                <p:tags r:id="rId9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A07DB0EE-BE2E-0A41-8CFF-B3EE0688F678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0A70F32-30FC-F143-AB1B-76071BFA8D03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3FA5FC1-79DD-6F48-9502-D2B4B7E025E2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10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1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2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56BC529-CCE5-4B4E-9178-94CADBFE5E7C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016AC29-A56F-9047-82A7-D12C6AE663DD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2AA832A6-9A00-F84A-9941-983B1F36F401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5" y="491437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5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40C14FD-ADD0-F549-889D-DB42CC88C3D0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000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9pPr>
              </a:lstStyle>
              <a:p>
                <a:pPr algn="ctr" defTabSz="914281">
                  <a:spcBef>
                    <a:spcPct val="0"/>
                  </a:spcBef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7"/>
                </p:custDataLst>
              </p:nvPr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r:embed="rId21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936241" y="1885778"/>
            <a:ext cx="2319546" cy="2462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2000" b="1" dirty="0" smtClean="0">
                <a:solidFill>
                  <a:srgbClr val="C00000"/>
                </a:solidFill>
              </a:rPr>
              <a:t>ماذا تشمل التربية الاعلامية 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18" name="Shape1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7ABD102-A5CC-9F4E-9040-C69656805DF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173628" y="2526268"/>
            <a:ext cx="7620125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ar-IQ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القدرات والعمليات العقلية </a:t>
            </a: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ar-IQ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المجال الوجداني </a:t>
            </a: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ar-IQ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المجال السلوكي.</a:t>
            </a:r>
            <a:endParaRPr lang="ar-IQ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1445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384720" y="-747464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27C7FF4-508B-94FA-1EFC-CB0869F48E27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412696">
                <a:spcBef>
                  <a:spcPct val="0"/>
                </a:spcBef>
              </a:pPr>
              <a:endParaRPr lang="ru-RU" sz="1600">
                <a:solidFill>
                  <a:prstClr val="black"/>
                </a:solidFill>
              </a:endParaRPr>
            </a:p>
          </p:txBody>
        </p:sp>
        <p:grpSp>
          <p:nvGrpSpPr>
            <p:cNvPr id="22" name="Shape2"/>
            <p:cNvGrpSpPr/>
            <p:nvPr>
              <p:custDataLst>
                <p:tags r:id="rId9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A07DB0EE-BE2E-0A41-8CFF-B3EE0688F678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0A70F32-30FC-F143-AB1B-76071BFA8D03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3FA5FC1-79DD-6F48-9502-D2B4B7E025E2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10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1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2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56BC529-CCE5-4B4E-9178-94CADBFE5E7C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016AC29-A56F-9047-82A7-D12C6AE663DD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2AA832A6-9A00-F84A-9941-983B1F36F401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5" y="491437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5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40C14FD-ADD0-F549-889D-DB42CC88C3D0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000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9pPr>
              </a:lstStyle>
              <a:p>
                <a:pPr algn="ctr" defTabSz="914281">
                  <a:spcBef>
                    <a:spcPct val="0"/>
                  </a:spcBef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7"/>
                </p:custDataLst>
              </p:nvPr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r:embed="rId21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078105" y="1885778"/>
            <a:ext cx="2035815" cy="2462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2000" b="1" dirty="0" smtClean="0">
                <a:solidFill>
                  <a:srgbClr val="C00000"/>
                </a:solidFill>
              </a:rPr>
              <a:t>مميزات التربية </a:t>
            </a:r>
            <a:r>
              <a:rPr lang="ar-IQ" sz="2000" b="1" dirty="0" smtClean="0">
                <a:solidFill>
                  <a:srgbClr val="C00000"/>
                </a:solidFill>
              </a:rPr>
              <a:t>الاعلامية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18" name="Shape1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7ABD102-A5CC-9F4E-9040-C69656805DF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575857" y="2115602"/>
            <a:ext cx="7620125" cy="3785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b="1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تعزيز الدافعية للتعلم </a:t>
            </a: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b="1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واقعية هذا المجال والحاجة له</a:t>
            </a: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b="1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وضوح نتائج التعلم</a:t>
            </a: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b="1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مهارات التفكير العليا </a:t>
            </a: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IQ" sz="1400" b="1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مهارة التفكير الناقد</a:t>
            </a: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IQ" sz="1400" b="1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مهارة التفكير الابداعي</a:t>
            </a: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IQ" sz="1400" b="1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مهارة حل المشكلات </a:t>
            </a: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IQ" sz="1400" b="1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مهارة اتخاذ القرارات</a:t>
            </a:r>
            <a:endParaRPr lang="ar-IQ" sz="1400" b="1" dirty="0" smtClean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b="1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تعزيز الثقة بالنفس والروح الايجابية </a:t>
            </a: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b="1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التعلم الذاتي والتعلم مدى الحياة</a:t>
            </a:r>
            <a:endParaRPr lang="en-US" b="1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5380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279186" y="-711857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27C7FF4-508B-94FA-1EFC-CB0869F48E27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412696">
                <a:spcBef>
                  <a:spcPct val="0"/>
                </a:spcBef>
              </a:pPr>
              <a:endParaRPr lang="ru-RU" sz="1600">
                <a:solidFill>
                  <a:prstClr val="black"/>
                </a:solidFill>
              </a:endParaRPr>
            </a:p>
          </p:txBody>
        </p:sp>
        <p:grpSp>
          <p:nvGrpSpPr>
            <p:cNvPr id="22" name="Shape2"/>
            <p:cNvGrpSpPr/>
            <p:nvPr>
              <p:custDataLst>
                <p:tags r:id="rId9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A07DB0EE-BE2E-0A41-8CFF-B3EE0688F678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0A70F32-30FC-F143-AB1B-76071BFA8D03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3FA5FC1-79DD-6F48-9502-D2B4B7E025E2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10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1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2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56BC529-CCE5-4B4E-9178-94CADBFE5E7C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016AC29-A56F-9047-82A7-D12C6AE663DD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2AA832A6-9A00-F84A-9941-983B1F36F401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5" y="491437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5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40C14FD-ADD0-F549-889D-DB42CC88C3D0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000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9pPr>
              </a:lstStyle>
              <a:p>
                <a:pPr algn="ctr" defTabSz="914281">
                  <a:spcBef>
                    <a:spcPct val="0"/>
                  </a:spcBef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7"/>
                </p:custDataLst>
              </p:nvPr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r:embed="rId21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929832" y="1885778"/>
            <a:ext cx="2332370" cy="2462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2000" b="1" dirty="0" smtClean="0">
                <a:solidFill>
                  <a:srgbClr val="C00000"/>
                </a:solidFill>
              </a:rPr>
              <a:t>لماذا نستخدم وسائل الاعلام 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18" name="Shape1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7ABD102-A5CC-9F4E-9040-C69656805DF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418270" y="2355373"/>
            <a:ext cx="5832648" cy="5447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الحصول على المعلومات 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توجيه الفهم 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توجيه السلوك اليومي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فهم الذات 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تسهيل التفاعل الاجتماعي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بديل التفاعل الاجتماعي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التحرر العاطفي والتسلية </a:t>
            </a:r>
            <a:endParaRPr lang="ar-IQ" sz="2000" b="1" dirty="0" smtClean="0">
              <a:solidFill>
                <a:srgbClr val="000000"/>
              </a:solidFill>
            </a:endParaRPr>
          </a:p>
          <a:p>
            <a:pPr algn="ctr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ar-IQ" sz="2400" b="1" dirty="0" smtClean="0">
              <a:solidFill>
                <a:srgbClr val="000000"/>
              </a:solidFill>
            </a:endParaRPr>
          </a:p>
          <a:p>
            <a:pPr marL="457200" indent="-457200" algn="ctr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ar-IQ" sz="2400" b="1" dirty="0" smtClean="0">
              <a:solidFill>
                <a:srgbClr val="000000"/>
              </a:solidFill>
            </a:endParaRP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ar-IQ" sz="2400" b="1" dirty="0" smtClean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0025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>
            <p:custDataLst>
              <p:tags r:id="rId1"/>
            </p:custDataLst>
          </p:nvPr>
        </p:nvSpPr>
        <p:spPr>
          <a:xfrm>
            <a:off x="8489695" y="2803906"/>
            <a:ext cx="2862580" cy="2838149"/>
          </a:xfrm>
          <a:prstGeom prst="rect">
            <a:avLst/>
          </a:prstGeom>
        </p:spPr>
        <p:txBody>
          <a:bodyPr vert="horz" wrap="square" lIns="0" tIns="104775" rIns="0" bIns="0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13335">
              <a:lnSpc>
                <a:spcPct val="76900"/>
              </a:lnSpc>
              <a:spcBef>
                <a:spcPts val="825"/>
              </a:spcBef>
            </a:pPr>
            <a:endParaRPr lang="ar-IQ" sz="2600" spc="20" dirty="0">
              <a:latin typeface="Roboto Medium"/>
              <a:cs typeface="Roboto Medium"/>
            </a:endParaRP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dirty="0">
                <a:latin typeface="+mj-lt"/>
                <a:cs typeface="Segoe UI" panose="020B0502040204020203" pitchFamily="34" charset="0"/>
              </a:rPr>
              <a:t>جامعة سامراء/ كلية الآداب/ قسم الاعلام</a:t>
            </a: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dirty="0">
                <a:latin typeface="+mj-lt"/>
                <a:cs typeface="Segoe UI" panose="020B0502040204020203" pitchFamily="34" charset="0"/>
              </a:rPr>
              <a:t>عضو نقابة الصحفيين</a:t>
            </a: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dirty="0">
                <a:latin typeface="+mj-lt"/>
                <a:cs typeface="Segoe UI" panose="020B0502040204020203" pitchFamily="34" charset="0"/>
              </a:rPr>
              <a:t>تخصص الاعلام </a:t>
            </a: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dirty="0">
                <a:latin typeface="+mj-lt"/>
                <a:cs typeface="Segoe UI" panose="020B0502040204020203" pitchFamily="34" charset="0"/>
              </a:rPr>
              <a:t>العلاقات العامة الدولية </a:t>
            </a: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dirty="0">
                <a:latin typeface="+mj-lt"/>
                <a:cs typeface="Segoe UI" panose="020B0502040204020203" pitchFamily="34" charset="0"/>
              </a:rPr>
              <a:t>التربية الاعلامية </a:t>
            </a:r>
            <a:r>
              <a:rPr lang="ar-IQ" dirty="0" smtClean="0">
                <a:latin typeface="+mj-lt"/>
                <a:cs typeface="Segoe UI" panose="020B0502040204020203" pitchFamily="34" charset="0"/>
              </a:rPr>
              <a:t>الرقمية</a:t>
            </a: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endParaRPr lang="en-US" dirty="0">
              <a:latin typeface="+mj-lt"/>
              <a:cs typeface="Segoe UI" panose="020B0502040204020203" pitchFamily="34" charset="0"/>
            </a:endParaRP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dirty="0" smtClean="0">
                <a:latin typeface="+mj-lt"/>
                <a:cs typeface="Segoe UI" panose="020B0502040204020203" pitchFamily="34" charset="0"/>
              </a:rPr>
              <a:t> </a:t>
            </a:r>
            <a:endParaRPr lang="ar-IQ" dirty="0">
              <a:latin typeface="+mj-lt"/>
              <a:cs typeface="Segoe UI" panose="020B0502040204020203" pitchFamily="34" charset="0"/>
            </a:endParaRPr>
          </a:p>
        </p:txBody>
      </p:sp>
      <p:grpSp>
        <p:nvGrpSpPr>
          <p:cNvPr id="3" name="object 3"/>
          <p:cNvGrpSpPr/>
          <p:nvPr>
            <p:custDataLst>
              <p:tags r:id="rId2"/>
            </p:custDataLst>
          </p:nvPr>
        </p:nvGrpSpPr>
        <p:grpSpPr>
          <a:xfrm>
            <a:off x="8482806" y="3583685"/>
            <a:ext cx="179070" cy="2569845"/>
            <a:chOff x="8482806" y="3583685"/>
            <a:chExt cx="179070" cy="2569845"/>
          </a:xfrm>
        </p:grpSpPr>
        <p:sp>
          <p:nvSpPr>
            <p:cNvPr id="4" name="object 4"/>
            <p:cNvSpPr/>
            <p:nvPr>
              <p:custDataLst>
                <p:tags r:id="rId4"/>
              </p:custDataLst>
            </p:nvPr>
          </p:nvSpPr>
          <p:spPr>
            <a:xfrm flipH="1">
              <a:off x="8573261" y="3583685"/>
              <a:ext cx="0" cy="2529840"/>
            </a:xfrm>
            <a:custGeom>
              <a:avLst/>
              <a:gdLst/>
              <a:ahLst/>
              <a:cxnLst/>
              <a:rect l="l" t="t" r="r" b="b"/>
              <a:pathLst>
                <a:path h="2529840">
                  <a:moveTo>
                    <a:pt x="0" y="0"/>
                  </a:moveTo>
                  <a:lnTo>
                    <a:pt x="0" y="2529840"/>
                  </a:lnTo>
                </a:path>
              </a:pathLst>
            </a:custGeom>
            <a:ln w="19050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/>
            </a:p>
          </p:txBody>
        </p:sp>
        <p:sp>
          <p:nvSpPr>
            <p:cNvPr id="5" name="object 5"/>
            <p:cNvSpPr/>
            <p:nvPr>
              <p:custDataLst>
                <p:tags r:id="rId5"/>
              </p:custDataLst>
            </p:nvPr>
          </p:nvSpPr>
          <p:spPr>
            <a:xfrm>
              <a:off x="8482806" y="4080636"/>
              <a:ext cx="178879" cy="178943"/>
            </a:xfrm>
            <a:prstGeom prst="rect">
              <a:avLst/>
            </a:prstGeom>
            <a:blipFill>
              <a:blip r:embed="rId9"/>
              <a:stretch>
                <a:fillRect/>
              </a:stretch>
            </a:blipFill>
          </p:spPr>
          <p:txBody>
            <a:bodyPr wrap="square" lIns="0" tIns="0" rIns="0" bIns="0" rtlCol="0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/>
            </a:p>
          </p:txBody>
        </p:sp>
        <p:sp>
          <p:nvSpPr>
            <p:cNvPr id="6" name="object 6"/>
            <p:cNvSpPr/>
            <p:nvPr>
              <p:custDataLst>
                <p:tags r:id="rId6"/>
              </p:custDataLst>
            </p:nvPr>
          </p:nvSpPr>
          <p:spPr>
            <a:xfrm>
              <a:off x="8482806" y="5031231"/>
              <a:ext cx="178879" cy="178943"/>
            </a:xfrm>
            <a:prstGeom prst="rect">
              <a:avLst/>
            </a:prstGeom>
            <a:blipFill>
              <a:blip r:embed="rId10"/>
              <a:stretch>
                <a:fillRect/>
              </a:stretch>
            </a:blipFill>
          </p:spPr>
          <p:txBody>
            <a:bodyPr wrap="square" lIns="0" tIns="0" rIns="0" bIns="0" rtlCol="0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/>
            </a:p>
          </p:txBody>
        </p:sp>
        <p:sp>
          <p:nvSpPr>
            <p:cNvPr id="7" name="object 7"/>
            <p:cNvSpPr/>
            <p:nvPr>
              <p:custDataLst>
                <p:tags r:id="rId7"/>
              </p:custDataLst>
            </p:nvPr>
          </p:nvSpPr>
          <p:spPr>
            <a:xfrm>
              <a:off x="8482806" y="5974229"/>
              <a:ext cx="178879" cy="178927"/>
            </a:xfrm>
            <a:prstGeom prst="rect">
              <a:avLst/>
            </a:prstGeom>
            <a:blipFill>
              <a:blip r:embed="rId11"/>
              <a:stretch>
                <a:fillRect/>
              </a:stretch>
            </a:blipFill>
          </p:spPr>
          <p:txBody>
            <a:bodyPr wrap="square" lIns="0" tIns="0" rIns="0" bIns="0" rtlCol="0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1991544" y="3583685"/>
            <a:ext cx="566420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ar-IQ" sz="2800" spc="15" dirty="0" smtClean="0"/>
              <a:t>ا.م.د. عراك غانم محمد</a:t>
            </a:r>
            <a:endParaRPr sz="2800" spc="15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5.4.101.1"/>
  <p:tag name="AS_RELEASE_DATE" val="2022.12.31"/>
  <p:tag name="AS_TITLE" val="Aspose.Slides for Java"/>
  <p:tag name="AS_VERSION" val="22.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5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6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9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6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3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FB342"/>
      </a:accent1>
      <a:accent2>
        <a:srgbClr val="78C45E"/>
      </a:accent2>
      <a:accent3>
        <a:srgbClr val="93CF7E"/>
      </a:accent3>
      <a:accent4>
        <a:srgbClr val="AEDB9E"/>
      </a:accent4>
      <a:accent5>
        <a:srgbClr val="C9E7BE"/>
      </a:accent5>
      <a:accent6>
        <a:srgbClr val="E4F3DF"/>
      </a:accent6>
      <a:hlink>
        <a:srgbClr val="0000FF"/>
      </a:hlink>
      <a:folHlink>
        <a:srgbClr val="800080"/>
      </a:folHlink>
    </a:clrScheme>
    <a:fontScheme name="Office">
      <a:majorFont>
        <a:latin typeface="Oswald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Oswald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1435</TotalTime>
  <Words>115</Words>
  <Application>Microsoft Office PowerPoint</Application>
  <PresentationFormat>Widescreen</PresentationFormat>
  <Paragraphs>39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Roboto Medium</vt:lpstr>
      <vt:lpstr>Oswald</vt:lpstr>
      <vt:lpstr>Arabic Typesetting</vt:lpstr>
      <vt:lpstr>Wingdings</vt:lpstr>
      <vt:lpstr>Calibri</vt:lpstr>
      <vt:lpstr>Arial</vt:lpstr>
      <vt:lpstr>Segoe UI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ا.م.د. عراك غانم محمد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Microsoft account</cp:lastModifiedBy>
  <cp:revision>33</cp:revision>
  <cp:lastPrinted>2023-11-11T09:53:32Z</cp:lastPrinted>
  <dcterms:created xsi:type="dcterms:W3CDTF">2023-11-11T09:53:32Z</dcterms:created>
  <dcterms:modified xsi:type="dcterms:W3CDTF">2023-12-08T14:41:10Z</dcterms:modified>
</cp:coreProperties>
</file>