
<file path=[Content_Types].xml><?xml version="1.0" encoding="utf-8"?>
<Types xmlns="http://schemas.openxmlformats.org/package/2006/content-types">
  <Default Extension="png" ContentType="image/png"/>
  <Default Extension="svg" ContentType="image/sv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71" r:id="rId2"/>
    <p:sldMasterId id="2147483689" r:id="rId3"/>
  </p:sldMasterIdLst>
  <p:sldIdLst>
    <p:sldId id="256" r:id="rId4"/>
    <p:sldId id="270" r:id="rId5"/>
    <p:sldId id="273" r:id="rId6"/>
    <p:sldId id="269" r:id="rId7"/>
    <p:sldId id="260" r:id="rId8"/>
    <p:sldId id="274" r:id="rId9"/>
    <p:sldId id="275" r:id="rId10"/>
    <p:sldId id="276" r:id="rId11"/>
    <p:sldId id="266" r:id="rId12"/>
  </p:sldIdLst>
  <p:sldSz cx="12192000" cy="6858000"/>
  <p:notesSz cx="6858000" cy="9144000"/>
  <p:embeddedFontLst>
    <p:embeddedFont>
      <p:font typeface="Oswald" panose="020B0604020202020204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Segoe UI" panose="020B0502040204020203" pitchFamily="34" charset="0"/>
      <p:regular r:id="rId19"/>
      <p:bold r:id="rId20"/>
      <p:italic r:id="rId21"/>
      <p:boldItalic r:id="rId22"/>
    </p:embeddedFont>
    <p:embeddedFont>
      <p:font typeface="Arabic Typesetting" panose="03020402040406030203" pitchFamily="66" charset="-78"/>
      <p:regular r:id="rId23"/>
    </p:embeddedFont>
  </p:embeddedFontLst>
  <p:custDataLst>
    <p:tags r:id="rId2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="" xmlns:p1710="http://schemas.microsoft.com/office/powerpoint/2017/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70" d="100"/>
          <a:sy n="70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font" Target="fonts/font9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5.fntdata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gs" Target="tags/tag1.xml"/><Relationship Id="rId5" Type="http://schemas.openxmlformats.org/officeDocument/2006/relationships/slide" Target="slides/slide2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font" Target="fonts/font7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tags" Target="../tags/tag54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9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4.xml"/><Relationship Id="rId4" Type="http://schemas.openxmlformats.org/officeDocument/2006/relationships/tags" Target="../tags/tag63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72.xml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74.xml"/><Relationship Id="rId4" Type="http://schemas.openxmlformats.org/officeDocument/2006/relationships/tags" Target="../tags/tag73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79.xml"/><Relationship Id="rId4" Type="http://schemas.openxmlformats.org/officeDocument/2006/relationships/tags" Target="../tags/tag78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82.xml"/><Relationship Id="rId2" Type="http://schemas.openxmlformats.org/officeDocument/2006/relationships/tags" Target="../tags/tag81.xml"/><Relationship Id="rId1" Type="http://schemas.openxmlformats.org/officeDocument/2006/relationships/tags" Target="../tags/tag80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84.xml"/><Relationship Id="rId4" Type="http://schemas.openxmlformats.org/officeDocument/2006/relationships/tags" Target="../tags/tag83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87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86.xml"/><Relationship Id="rId1" Type="http://schemas.openxmlformats.org/officeDocument/2006/relationships/tags" Target="../tags/tag85.xml"/><Relationship Id="rId6" Type="http://schemas.openxmlformats.org/officeDocument/2006/relationships/tags" Target="../tags/tag90.xml"/><Relationship Id="rId5" Type="http://schemas.openxmlformats.org/officeDocument/2006/relationships/tags" Target="../tags/tag89.xml"/><Relationship Id="rId4" Type="http://schemas.openxmlformats.org/officeDocument/2006/relationships/tags" Target="../tags/tag88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98.xml"/><Relationship Id="rId3" Type="http://schemas.openxmlformats.org/officeDocument/2006/relationships/tags" Target="../tags/tag93.xml"/><Relationship Id="rId7" Type="http://schemas.openxmlformats.org/officeDocument/2006/relationships/tags" Target="../tags/tag97.xml"/><Relationship Id="rId2" Type="http://schemas.openxmlformats.org/officeDocument/2006/relationships/tags" Target="../tags/tag92.xml"/><Relationship Id="rId1" Type="http://schemas.openxmlformats.org/officeDocument/2006/relationships/tags" Target="../tags/tag91.xml"/><Relationship Id="rId6" Type="http://schemas.openxmlformats.org/officeDocument/2006/relationships/tags" Target="../tags/tag96.xml"/><Relationship Id="rId5" Type="http://schemas.openxmlformats.org/officeDocument/2006/relationships/tags" Target="../tags/tag95.xml"/><Relationship Id="rId4" Type="http://schemas.openxmlformats.org/officeDocument/2006/relationships/tags" Target="../tags/tag94.xml"/><Relationship Id="rId9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101.xml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0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105.xml"/><Relationship Id="rId2" Type="http://schemas.openxmlformats.org/officeDocument/2006/relationships/tags" Target="../tags/tag104.xml"/><Relationship Id="rId1" Type="http://schemas.openxmlformats.org/officeDocument/2006/relationships/tags" Target="../tags/tag103.xml"/><Relationship Id="rId4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108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07.xml"/><Relationship Id="rId1" Type="http://schemas.openxmlformats.org/officeDocument/2006/relationships/tags" Target="../tags/tag106.xml"/><Relationship Id="rId6" Type="http://schemas.openxmlformats.org/officeDocument/2006/relationships/tags" Target="../tags/tag111.xml"/><Relationship Id="rId5" Type="http://schemas.openxmlformats.org/officeDocument/2006/relationships/tags" Target="../tags/tag110.xml"/><Relationship Id="rId4" Type="http://schemas.openxmlformats.org/officeDocument/2006/relationships/tags" Target="../tags/tag109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114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13.xml"/><Relationship Id="rId1" Type="http://schemas.openxmlformats.org/officeDocument/2006/relationships/tags" Target="../tags/tag112.xml"/><Relationship Id="rId6" Type="http://schemas.openxmlformats.org/officeDocument/2006/relationships/tags" Target="../tags/tag117.xml"/><Relationship Id="rId5" Type="http://schemas.openxmlformats.org/officeDocument/2006/relationships/tags" Target="../tags/tag116.xml"/><Relationship Id="rId4" Type="http://schemas.openxmlformats.org/officeDocument/2006/relationships/tags" Target="../tags/tag115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120.xml"/><Relationship Id="rId2" Type="http://schemas.openxmlformats.org/officeDocument/2006/relationships/tags" Target="../tags/tag119.xml"/><Relationship Id="rId1" Type="http://schemas.openxmlformats.org/officeDocument/2006/relationships/tags" Target="../tags/tag118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22.xml"/><Relationship Id="rId4" Type="http://schemas.openxmlformats.org/officeDocument/2006/relationships/tags" Target="../tags/tag12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tags" Target="../tags/tag125.xml"/><Relationship Id="rId2" Type="http://schemas.openxmlformats.org/officeDocument/2006/relationships/tags" Target="../tags/tag124.xml"/><Relationship Id="rId1" Type="http://schemas.openxmlformats.org/officeDocument/2006/relationships/tags" Target="../tags/tag123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27.xml"/><Relationship Id="rId4" Type="http://schemas.openxmlformats.org/officeDocument/2006/relationships/tags" Target="../tags/tag126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tags" Target="../tags/tag138.xml"/><Relationship Id="rId2" Type="http://schemas.openxmlformats.org/officeDocument/2006/relationships/tags" Target="../tags/tag137.xml"/><Relationship Id="rId1" Type="http://schemas.openxmlformats.org/officeDocument/2006/relationships/tags" Target="../tags/tag136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140.xml"/><Relationship Id="rId4" Type="http://schemas.openxmlformats.org/officeDocument/2006/relationships/tags" Target="../tags/tag139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tags" Target="../tags/tag143.xml"/><Relationship Id="rId2" Type="http://schemas.openxmlformats.org/officeDocument/2006/relationships/tags" Target="../tags/tag142.xml"/><Relationship Id="rId1" Type="http://schemas.openxmlformats.org/officeDocument/2006/relationships/tags" Target="../tags/tag141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145.xml"/><Relationship Id="rId4" Type="http://schemas.openxmlformats.org/officeDocument/2006/relationships/tags" Target="../tags/tag144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tags" Target="../tags/tag148.xml"/><Relationship Id="rId7" Type="http://schemas.openxmlformats.org/officeDocument/2006/relationships/slideMaster" Target="../slideMasters/slideMaster3.xml"/><Relationship Id="rId2" Type="http://schemas.openxmlformats.org/officeDocument/2006/relationships/tags" Target="../tags/tag147.xml"/><Relationship Id="rId1" Type="http://schemas.openxmlformats.org/officeDocument/2006/relationships/tags" Target="../tags/tag146.xml"/><Relationship Id="rId6" Type="http://schemas.openxmlformats.org/officeDocument/2006/relationships/tags" Target="../tags/tag151.xml"/><Relationship Id="rId5" Type="http://schemas.openxmlformats.org/officeDocument/2006/relationships/tags" Target="../tags/tag150.xml"/><Relationship Id="rId4" Type="http://schemas.openxmlformats.org/officeDocument/2006/relationships/tags" Target="../tags/tag149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tags" Target="../tags/tag154.xml"/><Relationship Id="rId2" Type="http://schemas.openxmlformats.org/officeDocument/2006/relationships/tags" Target="../tags/tag153.xml"/><Relationship Id="rId1" Type="http://schemas.openxmlformats.org/officeDocument/2006/relationships/tags" Target="../tags/tag152.xml"/><Relationship Id="rId5" Type="http://schemas.openxmlformats.org/officeDocument/2006/relationships/slideMaster" Target="../slideMasters/slideMaster3.xml"/><Relationship Id="rId4" Type="http://schemas.openxmlformats.org/officeDocument/2006/relationships/tags" Target="../tags/tag155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tags" Target="../tags/tag158.xml"/><Relationship Id="rId2" Type="http://schemas.openxmlformats.org/officeDocument/2006/relationships/tags" Target="../tags/tag157.xml"/><Relationship Id="rId1" Type="http://schemas.openxmlformats.org/officeDocument/2006/relationships/tags" Target="../tags/tag156.xml"/><Relationship Id="rId4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5658CB15-BF8A-4E7E-84FB-320A1CFD5E67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5EFE62D1-35C4-49B0-9954-ACF82B178D45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B8F1A4A6-4C95-433D-B1E6-9C7453AA6509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  <p:custDataLst>
              <p:tags r:id="rId4"/>
            </p:custDataLst>
          </p:nvPr>
        </p:nvSpPr>
        <p:spPr/>
        <p:txBody>
          <a:bodyPr/>
          <a:lstStyle/>
          <a:p>
            <a:fld id="{44A09B80-3C68-4B54-A177-9A3AE95C0863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  <p:custDataLst>
              <p:tags r:id="rId6"/>
            </p:custDataLst>
          </p:nvPr>
        </p:nvSpPr>
        <p:spPr/>
        <p:txBody>
          <a:bodyPr/>
          <a:lstStyle/>
          <a:p>
            <a:fld id="{10BA3A39-AD48-48CA-96BF-85169D84F8AD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  <p:custDataLst>
              <p:tags r:id="rId7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  <p:custDataLst>
              <p:tags r:id="rId8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  <p:custDataLst>
              <p:tags r:id="rId2"/>
            </p:custDataLst>
          </p:nvPr>
        </p:nvSpPr>
        <p:spPr/>
        <p:txBody>
          <a:bodyPr/>
          <a:lstStyle/>
          <a:p>
            <a:fld id="{6A1BBA46-6B26-4B9F-9509-96FF02F3D23A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  <p:custDataLst>
              <p:tags r:id="rId3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  <p:custDataLst>
              <p:tags r:id="rId4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  <p:custDataLst>
              <p:tags r:id="rId1"/>
            </p:custDataLst>
          </p:nvPr>
        </p:nvSpPr>
        <p:spPr/>
        <p:txBody>
          <a:bodyPr/>
          <a:lstStyle/>
          <a:p>
            <a:fld id="{C01FE987-0C25-4F62-BEA3-53E083217C49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  <p:custDataLst>
              <p:tags r:id="rId2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  <p:custDataLst>
              <p:tags r:id="rId3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  <p:custDataLst>
              <p:tags r:id="rId4"/>
            </p:custDataLst>
          </p:nvPr>
        </p:nvSpPr>
        <p:spPr/>
        <p:txBody>
          <a:bodyPr/>
          <a:lstStyle/>
          <a:p>
            <a:fld id="{DABAAE74-8C3D-4147-8368-C3490CA2D4C3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  <p:custDataLst>
              <p:tags r:id="rId4"/>
            </p:custDataLst>
          </p:nvPr>
        </p:nvSpPr>
        <p:spPr/>
        <p:txBody>
          <a:bodyPr/>
          <a:lstStyle/>
          <a:p>
            <a:fld id="{0F48AC61-2F1C-400F-ABBD-E7A7228B7FE8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16605077-D2D0-47CE-9127-5C3BEE4A3427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/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203043F6-7C24-404D-AA1C-89881DC1E78A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46E7CA03-CB6A-43BF-B346-8AF602F41F48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295E8DC0-CC31-4EBF-AC15-EAEF8F459226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4FFC72FC-5F39-43CC-AEC0-EB553EB5DFBF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  <p:custDataLst>
              <p:tags r:id="rId4"/>
            </p:custDataLst>
          </p:nvPr>
        </p:nvSpPr>
        <p:spPr/>
        <p:txBody>
          <a:bodyPr/>
          <a:lstStyle/>
          <a:p>
            <a:fld id="{06D145D0-91F7-492E-ABEE-AA8979C36B25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  <p:custDataLst>
              <p:tags r:id="rId6"/>
            </p:custDataLst>
          </p:nvPr>
        </p:nvSpPr>
        <p:spPr/>
        <p:txBody>
          <a:bodyPr/>
          <a:lstStyle/>
          <a:p>
            <a:fld id="{B17955DE-D045-4AC3-870D-9D66318E673C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  <p:custDataLst>
              <p:tags r:id="rId7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  <p:custDataLst>
              <p:tags r:id="rId8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  <p:custDataLst>
              <p:tags r:id="rId2"/>
            </p:custDataLst>
          </p:nvPr>
        </p:nvSpPr>
        <p:spPr/>
        <p:txBody>
          <a:bodyPr/>
          <a:lstStyle/>
          <a:p>
            <a:fld id="{E00FD1A0-C89D-467B-BF49-1E1B713782A7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  <p:custDataLst>
              <p:tags r:id="rId3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  <p:custDataLst>
              <p:tags r:id="rId4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  <p:custDataLst>
              <p:tags r:id="rId1"/>
            </p:custDataLst>
          </p:nvPr>
        </p:nvSpPr>
        <p:spPr/>
        <p:txBody>
          <a:bodyPr/>
          <a:lstStyle/>
          <a:p>
            <a:fld id="{00E63ACE-BC13-4997-B072-0B4282660F6A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  <p:custDataLst>
              <p:tags r:id="rId2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  <p:custDataLst>
              <p:tags r:id="rId3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  <p:custDataLst>
              <p:tags r:id="rId4"/>
            </p:custDataLst>
          </p:nvPr>
        </p:nvSpPr>
        <p:spPr/>
        <p:txBody>
          <a:bodyPr/>
          <a:lstStyle/>
          <a:p>
            <a:fld id="{65128BE2-49C9-4CF3-A764-52B28ED367BF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  <p:custDataLst>
              <p:tags r:id="rId4"/>
            </p:custDataLst>
          </p:nvPr>
        </p:nvSpPr>
        <p:spPr/>
        <p:txBody>
          <a:bodyPr/>
          <a:lstStyle/>
          <a:p>
            <a:fld id="{201DFA5B-EBA6-4224-8238-B62B053FEDCC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7FE4A07B-C4AB-45BD-9301-9911AE456826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/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E4816FA6-7D38-414D-B1BF-E1C88649A23B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  <p:custDataLst>
              <p:tags r:id="rId2"/>
            </p:custDataLst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  <p:custDataLst>
              <p:tags r:id="rId3"/>
            </p:custDataLst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  <p:custDataLst>
              <p:tags r:id="rId4"/>
            </p:custDataLst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1/16/2024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  <p:custDataLst>
              <p:tags r:id="rId5"/>
            </p:custDataLst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lIns="0" tIns="0" rIns="0" bIns="0"/>
          <a:lstStyle>
            <a:lvl1pPr>
              <a:defRPr sz="5400" b="0" i="0">
                <a:solidFill>
                  <a:schemeClr val="bg1"/>
                </a:solidFill>
                <a:latin typeface="Roboto Medium"/>
                <a:cs typeface="Roboto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  <p:custDataLst>
              <p:tags r:id="rId3"/>
            </p:custDataLst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  <p:custDataLst>
              <p:tags r:id="rId4"/>
            </p:custDataLst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1/16/2024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  <p:custDataLst>
              <p:tags r:id="rId5"/>
            </p:custDataLst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lIns="0" tIns="0" rIns="0" bIns="0"/>
          <a:lstStyle>
            <a:lvl1pPr>
              <a:defRPr sz="5400" b="0" i="0">
                <a:solidFill>
                  <a:schemeClr val="bg1"/>
                </a:solidFill>
                <a:latin typeface="Roboto Medium"/>
                <a:cs typeface="Roboto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  <p:custDataLst>
              <p:tags r:id="rId2"/>
            </p:custDataLst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  <p:custDataLst>
              <p:tags r:id="rId3"/>
            </p:custDataLst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  <p:custDataLst>
              <p:tags r:id="rId4"/>
            </p:custDataLst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  <p:custDataLst>
              <p:tags r:id="rId5"/>
            </p:custDataLst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1/16/2024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  <p:custDataLst>
              <p:tags r:id="rId6"/>
            </p:custDataLst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lIns="0" tIns="0" rIns="0" bIns="0"/>
          <a:lstStyle>
            <a:lvl1pPr>
              <a:defRPr sz="5400" b="0" i="0">
                <a:solidFill>
                  <a:schemeClr val="bg1"/>
                </a:solidFill>
                <a:latin typeface="Roboto Medium"/>
                <a:cs typeface="Roboto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  <p:custDataLst>
              <p:tags r:id="rId2"/>
            </p:custDataLst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  <p:custDataLst>
              <p:tags r:id="rId3"/>
            </p:custDataLst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1/16/2024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  <p:custDataLst>
              <p:tags r:id="rId4"/>
            </p:custDataLst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  <p:custDataLst>
              <p:tags r:id="rId1"/>
            </p:custDataLst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  <p:custDataLst>
              <p:tags r:id="rId2"/>
            </p:custDataLst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1/16/2024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  <p:custDataLst>
              <p:tags r:id="rId3"/>
            </p:custDataLst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65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17" Type="http://schemas.openxmlformats.org/officeDocument/2006/relationships/tags" Target="../tags/tag69.xml"/><Relationship Id="rId2" Type="http://schemas.openxmlformats.org/officeDocument/2006/relationships/slideLayout" Target="../slideLayouts/slideLayout13.xml"/><Relationship Id="rId16" Type="http://schemas.openxmlformats.org/officeDocument/2006/relationships/tags" Target="../tags/tag68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ags" Target="../tags/tag67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6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ags" Target="../tags/tag129.xml"/><Relationship Id="rId13" Type="http://schemas.openxmlformats.org/officeDocument/2006/relationships/tags" Target="../tags/tag134.xml"/><Relationship Id="rId3" Type="http://schemas.openxmlformats.org/officeDocument/2006/relationships/slideLayout" Target="../slideLayouts/slideLayout25.xml"/><Relationship Id="rId7" Type="http://schemas.openxmlformats.org/officeDocument/2006/relationships/tags" Target="../tags/tag128.xml"/><Relationship Id="rId12" Type="http://schemas.openxmlformats.org/officeDocument/2006/relationships/tags" Target="../tags/tag13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theme" Target="../theme/theme3.xml"/><Relationship Id="rId11" Type="http://schemas.openxmlformats.org/officeDocument/2006/relationships/tags" Target="../tags/tag132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1.png"/><Relationship Id="rId10" Type="http://schemas.openxmlformats.org/officeDocument/2006/relationships/tags" Target="../tags/tag131.xml"/><Relationship Id="rId4" Type="http://schemas.openxmlformats.org/officeDocument/2006/relationships/slideLayout" Target="../slideLayouts/slideLayout26.xml"/><Relationship Id="rId9" Type="http://schemas.openxmlformats.org/officeDocument/2006/relationships/tags" Target="../tags/tag130.xml"/><Relationship Id="rId14" Type="http://schemas.openxmlformats.org/officeDocument/2006/relationships/tags" Target="../tags/tag1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8FD0B7A-F5DD-4F40-B4CB-3B2C354B893A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>
            <p:custDataLst>
              <p:tags r:id="rId7"/>
            </p:custDataLst>
          </p:nvPr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F1F1F"/>
          </a:solid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17" name="bg object 17"/>
          <p:cNvSpPr/>
          <p:nvPr>
            <p:custDataLst>
              <p:tags r:id="rId8"/>
            </p:custDataLst>
          </p:nvPr>
        </p:nvSpPr>
        <p:spPr>
          <a:xfrm>
            <a:off x="7118646" y="1344210"/>
            <a:ext cx="5073650" cy="5514340"/>
          </a:xfrm>
          <a:custGeom>
            <a:avLst/>
            <a:gdLst/>
            <a:ahLst/>
            <a:cxnLst/>
            <a:rect l="l" t="t" r="r" b="b"/>
            <a:pathLst>
              <a:path w="5073650" h="5514340">
                <a:moveTo>
                  <a:pt x="4935660" y="0"/>
                </a:moveTo>
                <a:lnTo>
                  <a:pt x="4889255" y="907"/>
                </a:lnTo>
                <a:lnTo>
                  <a:pt x="4842551" y="4508"/>
                </a:lnTo>
                <a:lnTo>
                  <a:pt x="4795640" y="10861"/>
                </a:lnTo>
                <a:lnTo>
                  <a:pt x="4748614" y="20023"/>
                </a:lnTo>
                <a:lnTo>
                  <a:pt x="636227" y="945472"/>
                </a:lnTo>
                <a:lnTo>
                  <a:pt x="589808" y="957334"/>
                </a:lnTo>
                <a:lnTo>
                  <a:pt x="544697" y="971686"/>
                </a:lnTo>
                <a:lnTo>
                  <a:pt x="500951" y="988437"/>
                </a:lnTo>
                <a:lnTo>
                  <a:pt x="458629" y="1007495"/>
                </a:lnTo>
                <a:lnTo>
                  <a:pt x="417787" y="1028769"/>
                </a:lnTo>
                <a:lnTo>
                  <a:pt x="378484" y="1052168"/>
                </a:lnTo>
                <a:lnTo>
                  <a:pt x="340778" y="1077600"/>
                </a:lnTo>
                <a:lnTo>
                  <a:pt x="304725" y="1104974"/>
                </a:lnTo>
                <a:lnTo>
                  <a:pt x="270385" y="1134199"/>
                </a:lnTo>
                <a:lnTo>
                  <a:pt x="237815" y="1165182"/>
                </a:lnTo>
                <a:lnTo>
                  <a:pt x="207072" y="1197834"/>
                </a:lnTo>
                <a:lnTo>
                  <a:pt x="178214" y="1232062"/>
                </a:lnTo>
                <a:lnTo>
                  <a:pt x="151300" y="1267775"/>
                </a:lnTo>
                <a:lnTo>
                  <a:pt x="126386" y="1304882"/>
                </a:lnTo>
                <a:lnTo>
                  <a:pt x="103531" y="1343292"/>
                </a:lnTo>
                <a:lnTo>
                  <a:pt x="82792" y="1382912"/>
                </a:lnTo>
                <a:lnTo>
                  <a:pt x="64227" y="1423652"/>
                </a:lnTo>
                <a:lnTo>
                  <a:pt x="47894" y="1465421"/>
                </a:lnTo>
                <a:lnTo>
                  <a:pt x="33851" y="1508126"/>
                </a:lnTo>
                <a:lnTo>
                  <a:pt x="22155" y="1551677"/>
                </a:lnTo>
                <a:lnTo>
                  <a:pt x="12864" y="1595982"/>
                </a:lnTo>
                <a:lnTo>
                  <a:pt x="6036" y="1640950"/>
                </a:lnTo>
                <a:lnTo>
                  <a:pt x="1728" y="1686490"/>
                </a:lnTo>
                <a:lnTo>
                  <a:pt x="0" y="1732509"/>
                </a:lnTo>
                <a:lnTo>
                  <a:pt x="907" y="1778918"/>
                </a:lnTo>
                <a:lnTo>
                  <a:pt x="4508" y="1825624"/>
                </a:lnTo>
                <a:lnTo>
                  <a:pt x="10861" y="1872536"/>
                </a:lnTo>
                <a:lnTo>
                  <a:pt x="20023" y="1919562"/>
                </a:lnTo>
                <a:lnTo>
                  <a:pt x="828878" y="5513787"/>
                </a:lnTo>
                <a:lnTo>
                  <a:pt x="5073353" y="5513787"/>
                </a:lnTo>
                <a:lnTo>
                  <a:pt x="5073353" y="13110"/>
                </a:lnTo>
                <a:lnTo>
                  <a:pt x="5072177" y="12864"/>
                </a:lnTo>
                <a:lnTo>
                  <a:pt x="5027213" y="6036"/>
                </a:lnTo>
                <a:lnTo>
                  <a:pt x="4981677" y="1728"/>
                </a:lnTo>
                <a:lnTo>
                  <a:pt x="4935660" y="0"/>
                </a:lnTo>
                <a:close/>
              </a:path>
            </a:pathLst>
          </a:custGeom>
          <a:solidFill>
            <a:srgbClr val="00B987"/>
          </a:solid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18" name="bg object 18"/>
          <p:cNvSpPr/>
          <p:nvPr>
            <p:custDataLst>
              <p:tags r:id="rId9"/>
            </p:custDataLst>
          </p:nvPr>
        </p:nvSpPr>
        <p:spPr>
          <a:xfrm>
            <a:off x="4849367" y="2412491"/>
            <a:ext cx="3368040" cy="3073907"/>
          </a:xfrm>
          <a:prstGeom prst="rect">
            <a:avLst/>
          </a:prstGeom>
          <a:blipFill>
            <a:blip r:embed="rId15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784961" y="591439"/>
            <a:ext cx="10622076" cy="18675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400" b="0" i="0">
                <a:solidFill>
                  <a:schemeClr val="bg1"/>
                </a:solidFill>
                <a:latin typeface="Roboto Medium"/>
                <a:cs typeface="Roboto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  <p:custDataLst>
              <p:tags r:id="rId11"/>
            </p:custDataLst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  <p:custDataLst>
              <p:tags r:id="rId12"/>
            </p:custDataLst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ru-RU"/>
            </a:defPPr>
            <a:lvl1pPr marL="0" algn="ct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  <p:custDataLst>
              <p:tags r:id="rId13"/>
            </p:custDataLst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D8BD707-D9CF-40AE-B4C6-C98DA3205C09}" type="datetimeFigureOut">
              <a:rPr lang="en-US"/>
              <a:t>1/16/2024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  <p:custDataLst>
              <p:tags r:id="rId14"/>
            </p:custDataLst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166.xml"/><Relationship Id="rId13" Type="http://schemas.openxmlformats.org/officeDocument/2006/relationships/tags" Target="../tags/tag171.xml"/><Relationship Id="rId18" Type="http://schemas.openxmlformats.org/officeDocument/2006/relationships/image" Target="../media/image2.png"/><Relationship Id="rId3" Type="http://schemas.openxmlformats.org/officeDocument/2006/relationships/tags" Target="../tags/tag161.xml"/><Relationship Id="rId7" Type="http://schemas.openxmlformats.org/officeDocument/2006/relationships/tags" Target="../tags/tag165.xml"/><Relationship Id="rId12" Type="http://schemas.openxmlformats.org/officeDocument/2006/relationships/tags" Target="../tags/tag170.xml"/><Relationship Id="rId17" Type="http://schemas.openxmlformats.org/officeDocument/2006/relationships/slideLayout" Target="../slideLayouts/slideLayout7.xml"/><Relationship Id="rId2" Type="http://schemas.openxmlformats.org/officeDocument/2006/relationships/tags" Target="../tags/tag160.xml"/><Relationship Id="rId16" Type="http://schemas.openxmlformats.org/officeDocument/2006/relationships/tags" Target="../tags/tag174.xml"/><Relationship Id="rId20" Type="http://schemas.openxmlformats.org/officeDocument/2006/relationships/image" Target="../media/image3.svg"/><Relationship Id="rId1" Type="http://schemas.openxmlformats.org/officeDocument/2006/relationships/tags" Target="../tags/tag159.xml"/><Relationship Id="rId6" Type="http://schemas.openxmlformats.org/officeDocument/2006/relationships/tags" Target="../tags/tag164.xml"/><Relationship Id="rId11" Type="http://schemas.openxmlformats.org/officeDocument/2006/relationships/tags" Target="../tags/tag169.xml"/><Relationship Id="rId5" Type="http://schemas.openxmlformats.org/officeDocument/2006/relationships/tags" Target="../tags/tag163.xml"/><Relationship Id="rId15" Type="http://schemas.openxmlformats.org/officeDocument/2006/relationships/tags" Target="../tags/tag173.xml"/><Relationship Id="rId10" Type="http://schemas.openxmlformats.org/officeDocument/2006/relationships/tags" Target="../tags/tag168.xml"/><Relationship Id="rId19" Type="http://schemas.openxmlformats.org/officeDocument/2006/relationships/image" Target="../media/image3.png"/><Relationship Id="rId4" Type="http://schemas.openxmlformats.org/officeDocument/2006/relationships/tags" Target="../tags/tag162.xml"/><Relationship Id="rId9" Type="http://schemas.openxmlformats.org/officeDocument/2006/relationships/tags" Target="../tags/tag167.xml"/><Relationship Id="rId14" Type="http://schemas.openxmlformats.org/officeDocument/2006/relationships/tags" Target="../tags/tag17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82.xml"/><Relationship Id="rId13" Type="http://schemas.openxmlformats.org/officeDocument/2006/relationships/tags" Target="../tags/tag187.xml"/><Relationship Id="rId18" Type="http://schemas.openxmlformats.org/officeDocument/2006/relationships/slideLayout" Target="../slideLayouts/slideLayout7.xml"/><Relationship Id="rId3" Type="http://schemas.openxmlformats.org/officeDocument/2006/relationships/tags" Target="../tags/tag177.xml"/><Relationship Id="rId21" Type="http://schemas.openxmlformats.org/officeDocument/2006/relationships/image" Target="../media/image6.svg"/><Relationship Id="rId7" Type="http://schemas.openxmlformats.org/officeDocument/2006/relationships/tags" Target="../tags/tag181.xml"/><Relationship Id="rId12" Type="http://schemas.openxmlformats.org/officeDocument/2006/relationships/tags" Target="../tags/tag186.xml"/><Relationship Id="rId17" Type="http://schemas.openxmlformats.org/officeDocument/2006/relationships/tags" Target="../tags/tag191.xml"/><Relationship Id="rId2" Type="http://schemas.openxmlformats.org/officeDocument/2006/relationships/tags" Target="../tags/tag176.xml"/><Relationship Id="rId16" Type="http://schemas.openxmlformats.org/officeDocument/2006/relationships/tags" Target="../tags/tag190.xml"/><Relationship Id="rId20" Type="http://schemas.openxmlformats.org/officeDocument/2006/relationships/image" Target="../media/image4.png"/><Relationship Id="rId1" Type="http://schemas.openxmlformats.org/officeDocument/2006/relationships/tags" Target="../tags/tag175.xml"/><Relationship Id="rId6" Type="http://schemas.openxmlformats.org/officeDocument/2006/relationships/tags" Target="../tags/tag180.xml"/><Relationship Id="rId11" Type="http://schemas.openxmlformats.org/officeDocument/2006/relationships/tags" Target="../tags/tag185.xml"/><Relationship Id="rId5" Type="http://schemas.openxmlformats.org/officeDocument/2006/relationships/tags" Target="../tags/tag179.xml"/><Relationship Id="rId15" Type="http://schemas.openxmlformats.org/officeDocument/2006/relationships/tags" Target="../tags/tag189.xml"/><Relationship Id="rId10" Type="http://schemas.openxmlformats.org/officeDocument/2006/relationships/tags" Target="../tags/tag184.xml"/><Relationship Id="rId19" Type="http://schemas.openxmlformats.org/officeDocument/2006/relationships/image" Target="../media/image2.png"/><Relationship Id="rId4" Type="http://schemas.openxmlformats.org/officeDocument/2006/relationships/tags" Target="../tags/tag178.xml"/><Relationship Id="rId9" Type="http://schemas.openxmlformats.org/officeDocument/2006/relationships/tags" Target="../tags/tag183.xml"/><Relationship Id="rId14" Type="http://schemas.openxmlformats.org/officeDocument/2006/relationships/tags" Target="../tags/tag18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199.xml"/><Relationship Id="rId13" Type="http://schemas.openxmlformats.org/officeDocument/2006/relationships/tags" Target="../tags/tag204.xml"/><Relationship Id="rId18" Type="http://schemas.openxmlformats.org/officeDocument/2006/relationships/slideLayout" Target="../slideLayouts/slideLayout7.xml"/><Relationship Id="rId3" Type="http://schemas.openxmlformats.org/officeDocument/2006/relationships/tags" Target="../tags/tag194.xml"/><Relationship Id="rId21" Type="http://schemas.openxmlformats.org/officeDocument/2006/relationships/image" Target="../media/image6.svg"/><Relationship Id="rId7" Type="http://schemas.openxmlformats.org/officeDocument/2006/relationships/tags" Target="../tags/tag198.xml"/><Relationship Id="rId12" Type="http://schemas.openxmlformats.org/officeDocument/2006/relationships/tags" Target="../tags/tag203.xml"/><Relationship Id="rId17" Type="http://schemas.openxmlformats.org/officeDocument/2006/relationships/tags" Target="../tags/tag208.xml"/><Relationship Id="rId2" Type="http://schemas.openxmlformats.org/officeDocument/2006/relationships/tags" Target="../tags/tag193.xml"/><Relationship Id="rId16" Type="http://schemas.openxmlformats.org/officeDocument/2006/relationships/tags" Target="../tags/tag207.xml"/><Relationship Id="rId20" Type="http://schemas.openxmlformats.org/officeDocument/2006/relationships/image" Target="../media/image4.png"/><Relationship Id="rId1" Type="http://schemas.openxmlformats.org/officeDocument/2006/relationships/tags" Target="../tags/tag192.xml"/><Relationship Id="rId6" Type="http://schemas.openxmlformats.org/officeDocument/2006/relationships/tags" Target="../tags/tag197.xml"/><Relationship Id="rId11" Type="http://schemas.openxmlformats.org/officeDocument/2006/relationships/tags" Target="../tags/tag202.xml"/><Relationship Id="rId5" Type="http://schemas.openxmlformats.org/officeDocument/2006/relationships/tags" Target="../tags/tag196.xml"/><Relationship Id="rId15" Type="http://schemas.openxmlformats.org/officeDocument/2006/relationships/tags" Target="../tags/tag206.xml"/><Relationship Id="rId10" Type="http://schemas.openxmlformats.org/officeDocument/2006/relationships/tags" Target="../tags/tag201.xml"/><Relationship Id="rId19" Type="http://schemas.openxmlformats.org/officeDocument/2006/relationships/image" Target="../media/image2.png"/><Relationship Id="rId4" Type="http://schemas.openxmlformats.org/officeDocument/2006/relationships/tags" Target="../tags/tag195.xml"/><Relationship Id="rId9" Type="http://schemas.openxmlformats.org/officeDocument/2006/relationships/tags" Target="../tags/tag200.xml"/><Relationship Id="rId14" Type="http://schemas.openxmlformats.org/officeDocument/2006/relationships/tags" Target="../tags/tag205.xml"/><Relationship Id="rId22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216.xml"/><Relationship Id="rId13" Type="http://schemas.openxmlformats.org/officeDocument/2006/relationships/tags" Target="../tags/tag221.xml"/><Relationship Id="rId18" Type="http://schemas.openxmlformats.org/officeDocument/2006/relationships/image" Target="../media/image2.png"/><Relationship Id="rId3" Type="http://schemas.openxmlformats.org/officeDocument/2006/relationships/tags" Target="../tags/tag211.xml"/><Relationship Id="rId21" Type="http://schemas.openxmlformats.org/officeDocument/2006/relationships/image" Target="../media/image6.svg"/><Relationship Id="rId7" Type="http://schemas.openxmlformats.org/officeDocument/2006/relationships/tags" Target="../tags/tag215.xml"/><Relationship Id="rId12" Type="http://schemas.openxmlformats.org/officeDocument/2006/relationships/tags" Target="../tags/tag220.xml"/><Relationship Id="rId17" Type="http://schemas.openxmlformats.org/officeDocument/2006/relationships/slideLayout" Target="../slideLayouts/slideLayout7.xml"/><Relationship Id="rId2" Type="http://schemas.openxmlformats.org/officeDocument/2006/relationships/tags" Target="../tags/tag210.xml"/><Relationship Id="rId16" Type="http://schemas.openxmlformats.org/officeDocument/2006/relationships/tags" Target="../tags/tag224.xml"/><Relationship Id="rId1" Type="http://schemas.openxmlformats.org/officeDocument/2006/relationships/tags" Target="../tags/tag209.xml"/><Relationship Id="rId6" Type="http://schemas.openxmlformats.org/officeDocument/2006/relationships/tags" Target="../tags/tag214.xml"/><Relationship Id="rId11" Type="http://schemas.openxmlformats.org/officeDocument/2006/relationships/tags" Target="../tags/tag219.xml"/><Relationship Id="rId5" Type="http://schemas.openxmlformats.org/officeDocument/2006/relationships/tags" Target="../tags/tag213.xml"/><Relationship Id="rId15" Type="http://schemas.openxmlformats.org/officeDocument/2006/relationships/tags" Target="../tags/tag223.xml"/><Relationship Id="rId10" Type="http://schemas.openxmlformats.org/officeDocument/2006/relationships/tags" Target="../tags/tag218.xml"/><Relationship Id="rId19" Type="http://schemas.openxmlformats.org/officeDocument/2006/relationships/image" Target="../media/image4.png"/><Relationship Id="rId4" Type="http://schemas.openxmlformats.org/officeDocument/2006/relationships/tags" Target="../tags/tag212.xml"/><Relationship Id="rId9" Type="http://schemas.openxmlformats.org/officeDocument/2006/relationships/tags" Target="../tags/tag217.xml"/><Relationship Id="rId14" Type="http://schemas.openxmlformats.org/officeDocument/2006/relationships/tags" Target="../tags/tag222.xml"/><Relationship Id="rId2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32.xml"/><Relationship Id="rId13" Type="http://schemas.openxmlformats.org/officeDocument/2006/relationships/tags" Target="../tags/tag237.xml"/><Relationship Id="rId18" Type="http://schemas.openxmlformats.org/officeDocument/2006/relationships/slideLayout" Target="../slideLayouts/slideLayout18.xml"/><Relationship Id="rId3" Type="http://schemas.openxmlformats.org/officeDocument/2006/relationships/tags" Target="../tags/tag227.xml"/><Relationship Id="rId21" Type="http://schemas.openxmlformats.org/officeDocument/2006/relationships/image" Target="../media/image6.svg"/><Relationship Id="rId7" Type="http://schemas.openxmlformats.org/officeDocument/2006/relationships/tags" Target="../tags/tag231.xml"/><Relationship Id="rId12" Type="http://schemas.openxmlformats.org/officeDocument/2006/relationships/tags" Target="../tags/tag236.xml"/><Relationship Id="rId17" Type="http://schemas.openxmlformats.org/officeDocument/2006/relationships/tags" Target="../tags/tag241.xml"/><Relationship Id="rId2" Type="http://schemas.openxmlformats.org/officeDocument/2006/relationships/tags" Target="../tags/tag226.xml"/><Relationship Id="rId16" Type="http://schemas.openxmlformats.org/officeDocument/2006/relationships/tags" Target="../tags/tag240.xml"/><Relationship Id="rId20" Type="http://schemas.openxmlformats.org/officeDocument/2006/relationships/image" Target="../media/image4.png"/><Relationship Id="rId1" Type="http://schemas.openxmlformats.org/officeDocument/2006/relationships/tags" Target="../tags/tag225.xml"/><Relationship Id="rId6" Type="http://schemas.openxmlformats.org/officeDocument/2006/relationships/tags" Target="../tags/tag230.xml"/><Relationship Id="rId11" Type="http://schemas.openxmlformats.org/officeDocument/2006/relationships/tags" Target="../tags/tag235.xml"/><Relationship Id="rId5" Type="http://schemas.openxmlformats.org/officeDocument/2006/relationships/tags" Target="../tags/tag229.xml"/><Relationship Id="rId15" Type="http://schemas.openxmlformats.org/officeDocument/2006/relationships/tags" Target="../tags/tag239.xml"/><Relationship Id="rId10" Type="http://schemas.openxmlformats.org/officeDocument/2006/relationships/tags" Target="../tags/tag234.xml"/><Relationship Id="rId19" Type="http://schemas.openxmlformats.org/officeDocument/2006/relationships/image" Target="../media/image2.png"/><Relationship Id="rId4" Type="http://schemas.openxmlformats.org/officeDocument/2006/relationships/tags" Target="../tags/tag228.xml"/><Relationship Id="rId9" Type="http://schemas.openxmlformats.org/officeDocument/2006/relationships/tags" Target="../tags/tag233.xml"/><Relationship Id="rId14" Type="http://schemas.openxmlformats.org/officeDocument/2006/relationships/tags" Target="../tags/tag23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249.xml"/><Relationship Id="rId13" Type="http://schemas.openxmlformats.org/officeDocument/2006/relationships/tags" Target="../tags/tag254.xml"/><Relationship Id="rId18" Type="http://schemas.openxmlformats.org/officeDocument/2006/relationships/slideLayout" Target="../slideLayouts/slideLayout7.xml"/><Relationship Id="rId3" Type="http://schemas.openxmlformats.org/officeDocument/2006/relationships/tags" Target="../tags/tag244.xml"/><Relationship Id="rId21" Type="http://schemas.openxmlformats.org/officeDocument/2006/relationships/image" Target="../media/image6.svg"/><Relationship Id="rId7" Type="http://schemas.openxmlformats.org/officeDocument/2006/relationships/tags" Target="../tags/tag248.xml"/><Relationship Id="rId12" Type="http://schemas.openxmlformats.org/officeDocument/2006/relationships/tags" Target="../tags/tag253.xml"/><Relationship Id="rId17" Type="http://schemas.openxmlformats.org/officeDocument/2006/relationships/tags" Target="../tags/tag258.xml"/><Relationship Id="rId2" Type="http://schemas.openxmlformats.org/officeDocument/2006/relationships/tags" Target="../tags/tag243.xml"/><Relationship Id="rId16" Type="http://schemas.openxmlformats.org/officeDocument/2006/relationships/tags" Target="../tags/tag257.xml"/><Relationship Id="rId20" Type="http://schemas.openxmlformats.org/officeDocument/2006/relationships/image" Target="../media/image4.png"/><Relationship Id="rId1" Type="http://schemas.openxmlformats.org/officeDocument/2006/relationships/tags" Target="../tags/tag242.xml"/><Relationship Id="rId6" Type="http://schemas.openxmlformats.org/officeDocument/2006/relationships/tags" Target="../tags/tag247.xml"/><Relationship Id="rId11" Type="http://schemas.openxmlformats.org/officeDocument/2006/relationships/tags" Target="../tags/tag252.xml"/><Relationship Id="rId5" Type="http://schemas.openxmlformats.org/officeDocument/2006/relationships/tags" Target="../tags/tag246.xml"/><Relationship Id="rId15" Type="http://schemas.openxmlformats.org/officeDocument/2006/relationships/tags" Target="../tags/tag256.xml"/><Relationship Id="rId10" Type="http://schemas.openxmlformats.org/officeDocument/2006/relationships/tags" Target="../tags/tag251.xml"/><Relationship Id="rId19" Type="http://schemas.openxmlformats.org/officeDocument/2006/relationships/image" Target="../media/image2.png"/><Relationship Id="rId4" Type="http://schemas.openxmlformats.org/officeDocument/2006/relationships/tags" Target="../tags/tag245.xml"/><Relationship Id="rId9" Type="http://schemas.openxmlformats.org/officeDocument/2006/relationships/tags" Target="../tags/tag250.xml"/><Relationship Id="rId14" Type="http://schemas.openxmlformats.org/officeDocument/2006/relationships/tags" Target="../tags/tag25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266.xml"/><Relationship Id="rId13" Type="http://schemas.openxmlformats.org/officeDocument/2006/relationships/tags" Target="../tags/tag271.xml"/><Relationship Id="rId18" Type="http://schemas.openxmlformats.org/officeDocument/2006/relationships/slideLayout" Target="../slideLayouts/slideLayout7.xml"/><Relationship Id="rId3" Type="http://schemas.openxmlformats.org/officeDocument/2006/relationships/tags" Target="../tags/tag261.xml"/><Relationship Id="rId21" Type="http://schemas.openxmlformats.org/officeDocument/2006/relationships/image" Target="../media/image6.svg"/><Relationship Id="rId7" Type="http://schemas.openxmlformats.org/officeDocument/2006/relationships/tags" Target="../tags/tag265.xml"/><Relationship Id="rId12" Type="http://schemas.openxmlformats.org/officeDocument/2006/relationships/tags" Target="../tags/tag270.xml"/><Relationship Id="rId17" Type="http://schemas.openxmlformats.org/officeDocument/2006/relationships/tags" Target="../tags/tag275.xml"/><Relationship Id="rId2" Type="http://schemas.openxmlformats.org/officeDocument/2006/relationships/tags" Target="../tags/tag260.xml"/><Relationship Id="rId16" Type="http://schemas.openxmlformats.org/officeDocument/2006/relationships/tags" Target="../tags/tag274.xml"/><Relationship Id="rId20" Type="http://schemas.openxmlformats.org/officeDocument/2006/relationships/image" Target="../media/image4.png"/><Relationship Id="rId1" Type="http://schemas.openxmlformats.org/officeDocument/2006/relationships/tags" Target="../tags/tag259.xml"/><Relationship Id="rId6" Type="http://schemas.openxmlformats.org/officeDocument/2006/relationships/tags" Target="../tags/tag264.xml"/><Relationship Id="rId11" Type="http://schemas.openxmlformats.org/officeDocument/2006/relationships/tags" Target="../tags/tag269.xml"/><Relationship Id="rId5" Type="http://schemas.openxmlformats.org/officeDocument/2006/relationships/tags" Target="../tags/tag263.xml"/><Relationship Id="rId15" Type="http://schemas.openxmlformats.org/officeDocument/2006/relationships/tags" Target="../tags/tag273.xml"/><Relationship Id="rId10" Type="http://schemas.openxmlformats.org/officeDocument/2006/relationships/tags" Target="../tags/tag268.xml"/><Relationship Id="rId19" Type="http://schemas.openxmlformats.org/officeDocument/2006/relationships/image" Target="../media/image2.png"/><Relationship Id="rId4" Type="http://schemas.openxmlformats.org/officeDocument/2006/relationships/tags" Target="../tags/tag262.xml"/><Relationship Id="rId9" Type="http://schemas.openxmlformats.org/officeDocument/2006/relationships/tags" Target="../tags/tag267.xml"/><Relationship Id="rId14" Type="http://schemas.openxmlformats.org/officeDocument/2006/relationships/tags" Target="../tags/tag27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283.xml"/><Relationship Id="rId13" Type="http://schemas.openxmlformats.org/officeDocument/2006/relationships/tags" Target="../tags/tag288.xml"/><Relationship Id="rId18" Type="http://schemas.openxmlformats.org/officeDocument/2006/relationships/slideLayout" Target="../slideLayouts/slideLayout7.xml"/><Relationship Id="rId3" Type="http://schemas.openxmlformats.org/officeDocument/2006/relationships/tags" Target="../tags/tag278.xml"/><Relationship Id="rId21" Type="http://schemas.openxmlformats.org/officeDocument/2006/relationships/image" Target="../media/image6.svg"/><Relationship Id="rId7" Type="http://schemas.openxmlformats.org/officeDocument/2006/relationships/tags" Target="../tags/tag282.xml"/><Relationship Id="rId12" Type="http://schemas.openxmlformats.org/officeDocument/2006/relationships/tags" Target="../tags/tag287.xml"/><Relationship Id="rId17" Type="http://schemas.openxmlformats.org/officeDocument/2006/relationships/tags" Target="../tags/tag292.xml"/><Relationship Id="rId2" Type="http://schemas.openxmlformats.org/officeDocument/2006/relationships/tags" Target="../tags/tag277.xml"/><Relationship Id="rId16" Type="http://schemas.openxmlformats.org/officeDocument/2006/relationships/tags" Target="../tags/tag291.xml"/><Relationship Id="rId20" Type="http://schemas.openxmlformats.org/officeDocument/2006/relationships/image" Target="../media/image4.png"/><Relationship Id="rId1" Type="http://schemas.openxmlformats.org/officeDocument/2006/relationships/tags" Target="../tags/tag276.xml"/><Relationship Id="rId6" Type="http://schemas.openxmlformats.org/officeDocument/2006/relationships/tags" Target="../tags/tag281.xml"/><Relationship Id="rId11" Type="http://schemas.openxmlformats.org/officeDocument/2006/relationships/tags" Target="../tags/tag286.xml"/><Relationship Id="rId5" Type="http://schemas.openxmlformats.org/officeDocument/2006/relationships/tags" Target="../tags/tag280.xml"/><Relationship Id="rId15" Type="http://schemas.openxmlformats.org/officeDocument/2006/relationships/tags" Target="../tags/tag290.xml"/><Relationship Id="rId10" Type="http://schemas.openxmlformats.org/officeDocument/2006/relationships/tags" Target="../tags/tag285.xml"/><Relationship Id="rId19" Type="http://schemas.openxmlformats.org/officeDocument/2006/relationships/image" Target="../media/image2.png"/><Relationship Id="rId4" Type="http://schemas.openxmlformats.org/officeDocument/2006/relationships/tags" Target="../tags/tag279.xml"/><Relationship Id="rId9" Type="http://schemas.openxmlformats.org/officeDocument/2006/relationships/tags" Target="../tags/tag284.xml"/><Relationship Id="rId14" Type="http://schemas.openxmlformats.org/officeDocument/2006/relationships/tags" Target="../tags/tag28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tags" Target="../tags/tag295.xml"/><Relationship Id="rId7" Type="http://schemas.openxmlformats.org/officeDocument/2006/relationships/tags" Target="../tags/tag299.xml"/><Relationship Id="rId2" Type="http://schemas.openxmlformats.org/officeDocument/2006/relationships/tags" Target="../tags/tag294.xml"/><Relationship Id="rId1" Type="http://schemas.openxmlformats.org/officeDocument/2006/relationships/tags" Target="../tags/tag293.xml"/><Relationship Id="rId6" Type="http://schemas.openxmlformats.org/officeDocument/2006/relationships/tags" Target="../tags/tag298.xml"/><Relationship Id="rId11" Type="http://schemas.openxmlformats.org/officeDocument/2006/relationships/image" Target="../media/image9.png"/><Relationship Id="rId5" Type="http://schemas.openxmlformats.org/officeDocument/2006/relationships/tags" Target="../tags/tag297.xml"/><Relationship Id="rId10" Type="http://schemas.openxmlformats.org/officeDocument/2006/relationships/image" Target="../media/image8.png"/><Relationship Id="rId4" Type="http://schemas.openxmlformats.org/officeDocument/2006/relationships/tags" Target="../tags/tag296.xml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ape0"/>
          <p:cNvGrpSpPr/>
          <p:nvPr>
            <p:custDataLst>
              <p:tags r:id="rId1"/>
            </p:custDataLst>
          </p:nvPr>
        </p:nvGrpSpPr>
        <p:grpSpPr>
          <a:xfrm>
            <a:off x="-279186" y="-711857"/>
            <a:ext cx="13246709" cy="8044187"/>
            <a:chOff x="-914186" y="-1346857"/>
            <a:chExt cx="13246709" cy="8044187"/>
          </a:xfrm>
        </p:grpSpPr>
        <p:sp>
          <p:nvSpPr>
            <p:cNvPr id="21" name="Shape1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C27C7FF4-508B-94FA-1EFC-CB0869F48E27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 rot="18900000">
              <a:off x="1557670" y="-1109330"/>
              <a:ext cx="7806659" cy="7806659"/>
            </a:xfrm>
            <a:custGeom>
              <a:avLst/>
              <a:gdLst>
                <a:gd name="connsiteX0" fmla="*/ 4849337 w 7807676"/>
                <a:gd name="connsiteY0" fmla="*/ 0 h 7807676"/>
                <a:gd name="connsiteX1" fmla="*/ 7807676 w 7807676"/>
                <a:gd name="connsiteY1" fmla="*/ 2958339 h 7807676"/>
                <a:gd name="connsiteX2" fmla="*/ 7807676 w 7807676"/>
                <a:gd name="connsiteY2" fmla="*/ 6506371 h 7807676"/>
                <a:gd name="connsiteX3" fmla="*/ 6506371 w 7807676"/>
                <a:gd name="connsiteY3" fmla="*/ 7807676 h 7807676"/>
                <a:gd name="connsiteX4" fmla="*/ 2958336 w 7807676"/>
                <a:gd name="connsiteY4" fmla="*/ 7807676 h 7807676"/>
                <a:gd name="connsiteX5" fmla="*/ 0 w 7807676"/>
                <a:gd name="connsiteY5" fmla="*/ 4849340 h 7807676"/>
                <a:gd name="connsiteX6" fmla="*/ 0 w 7807676"/>
                <a:gd name="connsiteY6" fmla="*/ 1301305 h 7807676"/>
                <a:gd name="connsiteX7" fmla="*/ 1301305 w 7807676"/>
                <a:gd name="connsiteY7" fmla="*/ 0 h 7807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07676" h="7807676">
                  <a:moveTo>
                    <a:pt x="4849337" y="0"/>
                  </a:moveTo>
                  <a:lnTo>
                    <a:pt x="7807676" y="2958339"/>
                  </a:lnTo>
                  <a:lnTo>
                    <a:pt x="7807676" y="6506371"/>
                  </a:lnTo>
                  <a:cubicBezTo>
                    <a:pt x="7807676" y="7225062"/>
                    <a:pt x="7225062" y="7807676"/>
                    <a:pt x="6506371" y="7807676"/>
                  </a:cubicBezTo>
                  <a:lnTo>
                    <a:pt x="2958336" y="7807676"/>
                  </a:lnTo>
                  <a:lnTo>
                    <a:pt x="0" y="4849340"/>
                  </a:lnTo>
                  <a:lnTo>
                    <a:pt x="0" y="1301305"/>
                  </a:lnTo>
                  <a:cubicBezTo>
                    <a:pt x="0" y="582614"/>
                    <a:pt x="582614" y="0"/>
                    <a:pt x="1301305" y="0"/>
                  </a:cubicBezTo>
                  <a:close/>
                </a:path>
              </a:pathLst>
            </a:custGeom>
            <a:solidFill>
              <a:srgbClr val="5FB342"/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25397" tIns="25397" rIns="25397" bIns="25397" numCol="1" spcCol="38100" rtlCol="0" anchor="ctr">
              <a:noAutofit/>
            </a:bodyPr>
            <a:lstStyle/>
            <a:p>
              <a:pPr algn="ctr" defTabSz="412696">
                <a:lnSpc>
                  <a:spcPct val="100000"/>
                </a:lnSpc>
                <a:spcBef>
                  <a:spcPct val="0"/>
                </a:spcBef>
              </a:pPr>
              <a:endParaRPr lang="ru-RU" sz="1600" dirty="0"/>
            </a:p>
          </p:txBody>
        </p:sp>
        <p:grpSp>
          <p:nvGrpSpPr>
            <p:cNvPr id="22" name="Shape2"/>
            <p:cNvGrpSpPr/>
            <p:nvPr>
              <p:custDataLst>
                <p:tags r:id="rId8"/>
              </p:custDataLst>
            </p:nvPr>
          </p:nvGrpSpPr>
          <p:grpSpPr>
            <a:xfrm>
              <a:off x="216032" y="-875491"/>
              <a:ext cx="9609042" cy="7454319"/>
              <a:chOff x="216032" y="-875491"/>
              <a:chExt cx="9609042" cy="7454319"/>
            </a:xfrm>
          </p:grpSpPr>
          <p:sp>
            <p:nvSpPr>
              <p:cNvPr id="23" name="Shape3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A07DB0EE-BE2E-0A41-8CFF-B3EE0688F678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655224" y="-875491"/>
                <a:ext cx="883404" cy="883404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/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4" name="Shape4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F0A70F32-30FC-F143-AB1B-76071BFA8D03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216032" y="5412772"/>
                <a:ext cx="1166057" cy="1166056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/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5" name="Shape5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93FA5FC1-79DD-6F48-9502-D2B4B7E025E2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9158753" y="4277590"/>
                <a:ext cx="666323" cy="666322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/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</p:grpSp>
        <p:grpSp>
          <p:nvGrpSpPr>
            <p:cNvPr id="26" name="Shape6"/>
            <p:cNvGrpSpPr/>
            <p:nvPr>
              <p:custDataLst>
                <p:tags r:id="rId9"/>
              </p:custDataLst>
            </p:nvPr>
          </p:nvGrpSpPr>
          <p:grpSpPr>
            <a:xfrm>
              <a:off x="-914186" y="-1346857"/>
              <a:ext cx="13246709" cy="7193776"/>
              <a:chOff x="-914186" y="-1346857"/>
              <a:chExt cx="13246709" cy="7193776"/>
            </a:xfrm>
          </p:grpSpPr>
          <p:sp>
            <p:nvSpPr>
              <p:cNvPr id="27" name="Shape7"/>
              <p:cNvSpPr/>
              <p:nvPr>
                <p:custDataLst>
                  <p:tags r:id="rId10"/>
                </p:custDataLst>
              </p:nvPr>
            </p:nvSpPr>
            <p:spPr>
              <a:xfrm flipV="1">
                <a:off x="4372185" y="5209051"/>
                <a:ext cx="2399555" cy="0"/>
              </a:xfrm>
              <a:prstGeom prst="line">
                <a:avLst/>
              </a:prstGeom>
              <a:ln w="63500">
                <a:solidFill>
                  <a:srgbClr val="FFFFFF"/>
                </a:solidFill>
                <a:miter lim="400000"/>
              </a:ln>
            </p:spPr>
            <p:txBody>
              <a:bodyPr lIns="25397" tIns="25397" rIns="25397" bIns="25397" anchor="ctr">
                <a:noAutofit/>
              </a:bodyPr>
              <a:lstStyle/>
              <a:p>
                <a:endParaRPr sz="1200"/>
              </a:p>
            </p:txBody>
          </p:sp>
          <p:sp>
            <p:nvSpPr>
              <p:cNvPr id="28" name="Shape8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456BC529-CCE5-4B4E-9178-94CADBFE5E7C}"/>
                  </a:ext>
                </a:extLst>
              </p:cNvPr>
              <p:cNvSpPr/>
              <p:nvPr>
                <p:custDataLst>
                  <p:tags r:id="rId11"/>
                </p:custDataLst>
              </p:nvPr>
            </p:nvSpPr>
            <p:spPr>
              <a:xfrm>
                <a:off x="-914186" y="547756"/>
                <a:ext cx="457587" cy="457587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/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9" name="Shape9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8016AC29-A56F-9047-82A7-D12C6AE663DD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>
              <a:xfrm>
                <a:off x="9712302" y="5475879"/>
                <a:ext cx="371040" cy="371039"/>
              </a:xfrm>
              <a:prstGeom prst="roundRect">
                <a:avLst/>
              </a:prstGeom>
              <a:solidFill>
                <a:srgbClr val="FFFFFF"/>
              </a:solidFill>
              <a:ln w="1143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/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30" name="Shape10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2AA832A6-9A00-F84A-9941-983B1F36F401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>
              <a:xfrm>
                <a:off x="10437909" y="-1346857"/>
                <a:ext cx="1894613" cy="1894613"/>
              </a:xfrm>
              <a:prstGeom prst="roundRect">
                <a:avLst/>
              </a:prstGeom>
              <a:noFill/>
              <a:ln w="66675" cap="rnd">
                <a:solidFill>
                  <a:srgbClr val="FFFFFF"/>
                </a:solidFill>
                <a:prstDash val="sysDot"/>
                <a:round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/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</p:grpSp>
      </p:grpSp>
      <p:grpSp>
        <p:nvGrpSpPr>
          <p:cNvPr id="14" name="Shape11"/>
          <p:cNvGrpSpPr/>
          <p:nvPr>
            <p:custDataLst>
              <p:tags r:id="rId2"/>
            </p:custDataLst>
          </p:nvPr>
        </p:nvGrpSpPr>
        <p:grpSpPr>
          <a:xfrm>
            <a:off x="5521547" y="441343"/>
            <a:ext cx="1148906" cy="1148906"/>
            <a:chOff x="4887341" y="2219547"/>
            <a:chExt cx="1148906" cy="1148906"/>
          </a:xfrm>
        </p:grpSpPr>
        <p:grpSp>
          <p:nvGrpSpPr>
            <p:cNvPr id="16" name="Shape12"/>
            <p:cNvGrpSpPr/>
            <p:nvPr>
              <p:custDataLst>
                <p:tags r:id="rId4"/>
              </p:custDataLst>
            </p:nvPr>
          </p:nvGrpSpPr>
          <p:grpSpPr>
            <a:xfrm>
              <a:off x="4887341" y="2219547"/>
              <a:ext cx="1148906" cy="1148906"/>
              <a:chOff x="5502720" y="3848511"/>
              <a:chExt cx="1148906" cy="1148906"/>
            </a:xfrm>
          </p:grpSpPr>
          <p:sp>
            <p:nvSpPr>
              <p:cNvPr id="17" name="Shape13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40C14FD-ADD0-F549-889D-DB42CC88C3D0}"/>
                  </a:ext>
                </a:extLst>
              </p:cNvPr>
              <p:cNvSpPr/>
              <p:nvPr>
                <p:custDataLst>
                  <p:tags r:id="rId5"/>
                </p:custDataLst>
              </p:nvPr>
            </p:nvSpPr>
            <p:spPr>
              <a:xfrm>
                <a:off x="5502720" y="3848511"/>
                <a:ext cx="1148906" cy="1148906"/>
              </a:xfrm>
              <a:prstGeom prst="roundRect">
                <a:avLst>
                  <a:gd name="adj" fmla="val 21212"/>
                </a:avLst>
              </a:prstGeom>
              <a:solidFill>
                <a:srgbClr val="FFFFFF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28" tIns="45714" rIns="91428" bIns="457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4281" hangingPunct="1">
                  <a:lnSpc>
                    <a:spcPct val="100000"/>
                  </a:lnSpc>
                  <a:spcBef>
                    <a:spcPct val="0"/>
                  </a:spcBef>
                  <a:defRPr/>
                </a:pPr>
                <a:endParaRPr lang="ru-RU" sz="1800" kern="1200">
                  <a:solidFill>
                    <a:prstClr val="white"/>
                  </a:solidFill>
                  <a:latin typeface="Oswald"/>
                </a:endParaRPr>
              </a:p>
            </p:txBody>
          </p:sp>
          <p:pic>
            <p:nvPicPr>
              <p:cNvPr id="19" name="Shape14"/>
              <p:cNvPicPr/>
              <p:nvPr>
                <p:custDataLst>
                  <p:tags r:id="rId6"/>
                </p:custDataLst>
              </p:nvPr>
            </p:nvPicPr>
            <p:blipFill>
              <a:blip r:embed="rId19">
                <a:extLst>
                  <a:ext uri="{96DAC541-7B7A-43D3-8B79-37D633B846F1}">
                    <asvg:svgBlip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svg="http://schemas.microsoft.com/office/drawing/2016/SVG/main" r:embed="rId20"/>
                  </a:ext>
                </a:extLst>
              </a:blip>
              <a:stretch>
                <a:fillRect/>
              </a:stretch>
            </p:blipFill>
            <p:spPr>
              <a:xfrm>
                <a:off x="5782822" y="4128612"/>
                <a:ext cx="588709" cy="588709"/>
              </a:xfrm>
              <a:prstGeom prst="rect">
                <a:avLst/>
              </a:prstGeom>
            </p:spPr>
          </p:pic>
        </p:grpSp>
      </p:grpSp>
      <p:sp>
        <p:nvSpPr>
          <p:cNvPr id="13" name="Shape15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7ABD102-A5CC-9F4E-9040-C69656805DF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2864359" y="1785112"/>
            <a:ext cx="6399993" cy="35702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4000" b="1" dirty="0" smtClean="0">
                <a:solidFill>
                  <a:srgbClr val="C00000"/>
                </a:solidFill>
              </a:rPr>
              <a:t>المحاضرة </a:t>
            </a:r>
            <a:r>
              <a:rPr lang="ar-IQ" sz="4000" b="1" dirty="0" smtClean="0">
                <a:solidFill>
                  <a:srgbClr val="C00000"/>
                </a:solidFill>
              </a:rPr>
              <a:t>الخامسة</a:t>
            </a:r>
            <a:endParaRPr lang="ar-IQ" sz="4000" b="1" dirty="0" smtClean="0">
              <a:solidFill>
                <a:srgbClr val="C00000"/>
              </a:solidFill>
            </a:endParaRPr>
          </a:p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endParaRPr lang="ar-IQ" sz="4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4000" b="1" dirty="0" smtClean="0">
                <a:solidFill>
                  <a:srgbClr val="C00000"/>
                </a:solidFill>
              </a:rPr>
              <a:t>تاثير وسائل الاعلام</a:t>
            </a:r>
            <a:endParaRPr lang="ar-IQ" sz="4000" b="1" dirty="0" smtClean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ا.م.د.عراك غانم محمد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3600" b="1" dirty="0" smtClean="0">
                <a:solidFill>
                  <a:srgbClr val="0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جامعة سامراء/ كلية الآداب / قسم الاعلام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ape0"/>
          <p:cNvGrpSpPr/>
          <p:nvPr>
            <p:custDataLst>
              <p:tags r:id="rId1"/>
            </p:custDataLst>
          </p:nvPr>
        </p:nvGrpSpPr>
        <p:grpSpPr>
          <a:xfrm>
            <a:off x="-279186" y="-711857"/>
            <a:ext cx="13246709" cy="8044187"/>
            <a:chOff x="-914186" y="-1346857"/>
            <a:chExt cx="13246709" cy="8044187"/>
          </a:xfrm>
        </p:grpSpPr>
        <p:sp>
          <p:nvSpPr>
            <p:cNvPr id="21" name="Shape1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C27C7FF4-508B-94FA-1EFC-CB0869F48E27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18900000">
              <a:off x="1557670" y="-1109330"/>
              <a:ext cx="7806659" cy="7806659"/>
            </a:xfrm>
            <a:custGeom>
              <a:avLst/>
              <a:gdLst>
                <a:gd name="connsiteX0" fmla="*/ 4849337 w 7807676"/>
                <a:gd name="connsiteY0" fmla="*/ 0 h 7807676"/>
                <a:gd name="connsiteX1" fmla="*/ 7807676 w 7807676"/>
                <a:gd name="connsiteY1" fmla="*/ 2958339 h 7807676"/>
                <a:gd name="connsiteX2" fmla="*/ 7807676 w 7807676"/>
                <a:gd name="connsiteY2" fmla="*/ 6506371 h 7807676"/>
                <a:gd name="connsiteX3" fmla="*/ 6506371 w 7807676"/>
                <a:gd name="connsiteY3" fmla="*/ 7807676 h 7807676"/>
                <a:gd name="connsiteX4" fmla="*/ 2958336 w 7807676"/>
                <a:gd name="connsiteY4" fmla="*/ 7807676 h 7807676"/>
                <a:gd name="connsiteX5" fmla="*/ 0 w 7807676"/>
                <a:gd name="connsiteY5" fmla="*/ 4849340 h 7807676"/>
                <a:gd name="connsiteX6" fmla="*/ 0 w 7807676"/>
                <a:gd name="connsiteY6" fmla="*/ 1301305 h 7807676"/>
                <a:gd name="connsiteX7" fmla="*/ 1301305 w 7807676"/>
                <a:gd name="connsiteY7" fmla="*/ 0 h 7807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07676" h="7807676">
                  <a:moveTo>
                    <a:pt x="4849337" y="0"/>
                  </a:moveTo>
                  <a:lnTo>
                    <a:pt x="7807676" y="2958339"/>
                  </a:lnTo>
                  <a:lnTo>
                    <a:pt x="7807676" y="6506371"/>
                  </a:lnTo>
                  <a:cubicBezTo>
                    <a:pt x="7807676" y="7225062"/>
                    <a:pt x="7225062" y="7807676"/>
                    <a:pt x="6506371" y="7807676"/>
                  </a:cubicBezTo>
                  <a:lnTo>
                    <a:pt x="2958336" y="7807676"/>
                  </a:lnTo>
                  <a:lnTo>
                    <a:pt x="0" y="4849340"/>
                  </a:lnTo>
                  <a:lnTo>
                    <a:pt x="0" y="1301305"/>
                  </a:lnTo>
                  <a:cubicBezTo>
                    <a:pt x="0" y="582614"/>
                    <a:pt x="582614" y="0"/>
                    <a:pt x="1301305" y="0"/>
                  </a:cubicBezTo>
                  <a:close/>
                </a:path>
              </a:pathLst>
            </a:custGeom>
            <a:solidFill>
              <a:srgbClr val="5FB342"/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25397" tIns="25397" rIns="25397" bIns="25397" numCol="1" spcCol="38100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412696">
                <a:spcBef>
                  <a:spcPct val="0"/>
                </a:spcBef>
              </a:pPr>
              <a:endParaRPr lang="ru-RU" sz="1600">
                <a:solidFill>
                  <a:prstClr val="black"/>
                </a:solidFill>
              </a:endParaRPr>
            </a:p>
          </p:txBody>
        </p:sp>
        <p:grpSp>
          <p:nvGrpSpPr>
            <p:cNvPr id="22" name="Shape2"/>
            <p:cNvGrpSpPr/>
            <p:nvPr>
              <p:custDataLst>
                <p:tags r:id="rId9"/>
              </p:custDataLst>
            </p:nvPr>
          </p:nvGrpSpPr>
          <p:grpSpPr>
            <a:xfrm>
              <a:off x="216032" y="-875491"/>
              <a:ext cx="9609042" cy="7454319"/>
              <a:chOff x="216032" y="-875491"/>
              <a:chExt cx="9609042" cy="7454319"/>
            </a:xfrm>
          </p:grpSpPr>
          <p:sp>
            <p:nvSpPr>
              <p:cNvPr id="23" name="Shape3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A07DB0EE-BE2E-0A41-8CFF-B3EE0688F678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655224" y="-875491"/>
                <a:ext cx="883404" cy="883404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4" name="Shape4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F0A70F32-30FC-F143-AB1B-76071BFA8D03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216032" y="5412772"/>
                <a:ext cx="1166057" cy="1166056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5" name="Shape5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93FA5FC1-79DD-6F48-9502-D2B4B7E025E2}"/>
                  </a:ext>
                </a:extLst>
              </p:cNvPr>
              <p:cNvSpPr/>
              <p:nvPr>
                <p:custDataLst>
                  <p:tags r:id="rId17"/>
                </p:custDataLst>
              </p:nvPr>
            </p:nvSpPr>
            <p:spPr>
              <a:xfrm>
                <a:off x="9158753" y="4277590"/>
                <a:ext cx="666323" cy="666322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  <p:grpSp>
          <p:nvGrpSpPr>
            <p:cNvPr id="26" name="Shape6"/>
            <p:cNvGrpSpPr/>
            <p:nvPr>
              <p:custDataLst>
                <p:tags r:id="rId10"/>
              </p:custDataLst>
            </p:nvPr>
          </p:nvGrpSpPr>
          <p:grpSpPr>
            <a:xfrm>
              <a:off x="-914186" y="-1346857"/>
              <a:ext cx="13246709" cy="7193776"/>
              <a:chOff x="-914186" y="-1346857"/>
              <a:chExt cx="13246709" cy="7193776"/>
            </a:xfrm>
          </p:grpSpPr>
          <p:sp>
            <p:nvSpPr>
              <p:cNvPr id="27" name="Shape7"/>
              <p:cNvSpPr/>
              <p:nvPr>
                <p:custDataLst>
                  <p:tags r:id="rId11"/>
                </p:custDataLst>
              </p:nvPr>
            </p:nvSpPr>
            <p:spPr>
              <a:xfrm flipV="1">
                <a:off x="4372185" y="5209051"/>
                <a:ext cx="2399555" cy="0"/>
              </a:xfrm>
              <a:prstGeom prst="line">
                <a:avLst/>
              </a:prstGeom>
              <a:ln w="63500">
                <a:solidFill>
                  <a:srgbClr val="FFFFFF"/>
                </a:solidFill>
                <a:miter lim="400000"/>
              </a:ln>
            </p:spPr>
            <p:txBody>
              <a:bodyPr lIns="25397" tIns="25397" rIns="25397" bIns="25397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sz="1200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Shape8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456BC529-CCE5-4B4E-9178-94CADBFE5E7C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>
              <a:xfrm>
                <a:off x="-914186" y="547756"/>
                <a:ext cx="457587" cy="457587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9" name="Shape9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8016AC29-A56F-9047-82A7-D12C6AE663DD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>
              <a:xfrm>
                <a:off x="9712302" y="5475879"/>
                <a:ext cx="371040" cy="371039"/>
              </a:xfrm>
              <a:prstGeom prst="roundRect">
                <a:avLst/>
              </a:prstGeom>
              <a:solidFill>
                <a:srgbClr val="FFFFFF"/>
              </a:solidFill>
              <a:ln w="1143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30" name="Shape10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2AA832A6-9A00-F84A-9941-983B1F36F401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10437909" y="-1346857"/>
                <a:ext cx="1894613" cy="1894613"/>
              </a:xfrm>
              <a:prstGeom prst="roundRect">
                <a:avLst/>
              </a:prstGeom>
              <a:noFill/>
              <a:ln w="66675" cap="rnd">
                <a:solidFill>
                  <a:srgbClr val="FFFFFF"/>
                </a:solidFill>
                <a:prstDash val="sysDot"/>
                <a:round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</p:grpSp>
      <p:grpSp>
        <p:nvGrpSpPr>
          <p:cNvPr id="14" name="Shape11"/>
          <p:cNvGrpSpPr/>
          <p:nvPr>
            <p:custDataLst>
              <p:tags r:id="rId2"/>
            </p:custDataLst>
          </p:nvPr>
        </p:nvGrpSpPr>
        <p:grpSpPr>
          <a:xfrm>
            <a:off x="5521545" y="491437"/>
            <a:ext cx="1148906" cy="1148906"/>
            <a:chOff x="4887341" y="2219547"/>
            <a:chExt cx="1148906" cy="1148906"/>
          </a:xfrm>
        </p:grpSpPr>
        <p:grpSp>
          <p:nvGrpSpPr>
            <p:cNvPr id="16" name="Shape12"/>
            <p:cNvGrpSpPr/>
            <p:nvPr>
              <p:custDataLst>
                <p:tags r:id="rId5"/>
              </p:custDataLst>
            </p:nvPr>
          </p:nvGrpSpPr>
          <p:grpSpPr>
            <a:xfrm>
              <a:off x="4887341" y="2219547"/>
              <a:ext cx="1148906" cy="1148906"/>
              <a:chOff x="5502720" y="3848511"/>
              <a:chExt cx="1148906" cy="1148906"/>
            </a:xfrm>
          </p:grpSpPr>
          <p:sp>
            <p:nvSpPr>
              <p:cNvPr id="17" name="Shape13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40C14FD-ADD0-F549-889D-DB42CC88C3D0}"/>
                  </a:ext>
                </a:extLst>
              </p:cNvPr>
              <p:cNvSpPr/>
              <p:nvPr>
                <p:custDataLst>
                  <p:tags r:id="rId6"/>
                </p:custDataLst>
              </p:nvPr>
            </p:nvSpPr>
            <p:spPr>
              <a:xfrm>
                <a:off x="5502720" y="3848511"/>
                <a:ext cx="1148906" cy="1148906"/>
              </a:xfrm>
              <a:prstGeom prst="roundRect">
                <a:avLst>
                  <a:gd name="adj" fmla="val 21212"/>
                </a:avLst>
              </a:prstGeom>
              <a:solidFill>
                <a:srgbClr val="000000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28" tIns="45714" rIns="91428" bIns="457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9pPr>
              </a:lstStyle>
              <a:p>
                <a:pPr algn="ctr" defTabSz="914281">
                  <a:spcBef>
                    <a:spcPct val="0"/>
                  </a:spcBef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pic>
            <p:nvPicPr>
              <p:cNvPr id="19" name="Shape14"/>
              <p:cNvPicPr/>
              <p:nvPr>
                <p:custDataLst>
                  <p:tags r:id="rId7"/>
                </p:custDataLst>
              </p:nvPr>
            </p:nvPicPr>
            <p:blipFill>
              <a:blip r:embed="rId20">
                <a:extLst>
                  <a:ext uri="{96DAC541-7B7A-43D3-8B79-37D633B846F1}">
                    <asvg:svgBlip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svg="http://schemas.microsoft.com/office/drawing/2016/SVG/main" r:embed="rId21"/>
                  </a:ext>
                </a:extLst>
              </a:blip>
              <a:stretch>
                <a:fillRect/>
              </a:stretch>
            </p:blipFill>
            <p:spPr>
              <a:xfrm>
                <a:off x="5782822" y="4128612"/>
                <a:ext cx="588709" cy="588709"/>
              </a:xfrm>
              <a:prstGeom prst="rect">
                <a:avLst/>
              </a:prstGeom>
            </p:spPr>
          </p:pic>
        </p:grpSp>
      </p:grpSp>
      <p:sp>
        <p:nvSpPr>
          <p:cNvPr id="13" name="Shape15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7ABD102-A5CC-9F4E-9040-C69656805DF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6095977" y="1885778"/>
            <a:ext cx="64" cy="2462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18" name="Shape15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7ABD102-A5CC-9F4E-9040-C69656805DF8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107032" y="1920444"/>
            <a:ext cx="6268745" cy="37856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ar-IQ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هل تؤثر وسائل الاعلام في الافراد والمجتمع؟</a:t>
            </a:r>
            <a:endParaRPr lang="ar-IQ" sz="2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ar-IQ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ماهي مجالات تأثير وسائل الاعلام؟</a:t>
            </a:r>
          </a:p>
          <a:p>
            <a:pPr marL="457200" indent="-4572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</a:pPr>
            <a:r>
              <a:rPr lang="ar-IQ" sz="2000" dirty="0" smtClean="0">
                <a:solidFill>
                  <a:srgbClr val="C00000"/>
                </a:solidFill>
              </a:rPr>
              <a:t>تغيير الموقف او الاتجاه</a:t>
            </a:r>
          </a:p>
          <a:p>
            <a:pPr marL="457200" indent="-4572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</a:pPr>
            <a:r>
              <a:rPr lang="ar-IQ" sz="2000" dirty="0" smtClean="0">
                <a:solidFill>
                  <a:srgbClr val="C00000"/>
                </a:solidFill>
              </a:rPr>
              <a:t>التغيير المعرفي</a:t>
            </a:r>
          </a:p>
          <a:p>
            <a:pPr marL="457200" indent="-4572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</a:pPr>
            <a:r>
              <a:rPr lang="ar-IQ" sz="2000" dirty="0" smtClean="0">
                <a:solidFill>
                  <a:srgbClr val="C00000"/>
                </a:solidFill>
              </a:rPr>
              <a:t>تغيير القيم عبر التنشئة الاجتماعية</a:t>
            </a:r>
          </a:p>
          <a:p>
            <a:pPr marL="457200" indent="-4572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</a:pPr>
            <a:r>
              <a:rPr lang="ar-IQ" sz="2000" dirty="0" smtClean="0">
                <a:solidFill>
                  <a:srgbClr val="C00000"/>
                </a:solidFill>
              </a:rPr>
              <a:t>تغيير السلوك </a:t>
            </a:r>
            <a:endParaRPr lang="ar-IQ" sz="2000" dirty="0" smtClean="0">
              <a:solidFill>
                <a:srgbClr val="C00000"/>
              </a:solidFill>
            </a:endParaRPr>
          </a:p>
          <a:p>
            <a:pPr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ar-IQ" sz="2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1445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ape0"/>
          <p:cNvGrpSpPr/>
          <p:nvPr>
            <p:custDataLst>
              <p:tags r:id="rId1"/>
            </p:custDataLst>
          </p:nvPr>
        </p:nvGrpSpPr>
        <p:grpSpPr>
          <a:xfrm>
            <a:off x="-279186" y="-711857"/>
            <a:ext cx="13246709" cy="8044187"/>
            <a:chOff x="-914186" y="-1346857"/>
            <a:chExt cx="13246709" cy="8044187"/>
          </a:xfrm>
        </p:grpSpPr>
        <p:sp>
          <p:nvSpPr>
            <p:cNvPr id="21" name="Shape1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C27C7FF4-508B-94FA-1EFC-CB0869F48E27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18900000">
              <a:off x="1557670" y="-1109330"/>
              <a:ext cx="7806659" cy="7806659"/>
            </a:xfrm>
            <a:custGeom>
              <a:avLst/>
              <a:gdLst>
                <a:gd name="connsiteX0" fmla="*/ 4849337 w 7807676"/>
                <a:gd name="connsiteY0" fmla="*/ 0 h 7807676"/>
                <a:gd name="connsiteX1" fmla="*/ 7807676 w 7807676"/>
                <a:gd name="connsiteY1" fmla="*/ 2958339 h 7807676"/>
                <a:gd name="connsiteX2" fmla="*/ 7807676 w 7807676"/>
                <a:gd name="connsiteY2" fmla="*/ 6506371 h 7807676"/>
                <a:gd name="connsiteX3" fmla="*/ 6506371 w 7807676"/>
                <a:gd name="connsiteY3" fmla="*/ 7807676 h 7807676"/>
                <a:gd name="connsiteX4" fmla="*/ 2958336 w 7807676"/>
                <a:gd name="connsiteY4" fmla="*/ 7807676 h 7807676"/>
                <a:gd name="connsiteX5" fmla="*/ 0 w 7807676"/>
                <a:gd name="connsiteY5" fmla="*/ 4849340 h 7807676"/>
                <a:gd name="connsiteX6" fmla="*/ 0 w 7807676"/>
                <a:gd name="connsiteY6" fmla="*/ 1301305 h 7807676"/>
                <a:gd name="connsiteX7" fmla="*/ 1301305 w 7807676"/>
                <a:gd name="connsiteY7" fmla="*/ 0 h 7807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07676" h="7807676">
                  <a:moveTo>
                    <a:pt x="4849337" y="0"/>
                  </a:moveTo>
                  <a:lnTo>
                    <a:pt x="7807676" y="2958339"/>
                  </a:lnTo>
                  <a:lnTo>
                    <a:pt x="7807676" y="6506371"/>
                  </a:lnTo>
                  <a:cubicBezTo>
                    <a:pt x="7807676" y="7225062"/>
                    <a:pt x="7225062" y="7807676"/>
                    <a:pt x="6506371" y="7807676"/>
                  </a:cubicBezTo>
                  <a:lnTo>
                    <a:pt x="2958336" y="7807676"/>
                  </a:lnTo>
                  <a:lnTo>
                    <a:pt x="0" y="4849340"/>
                  </a:lnTo>
                  <a:lnTo>
                    <a:pt x="0" y="1301305"/>
                  </a:lnTo>
                  <a:cubicBezTo>
                    <a:pt x="0" y="582614"/>
                    <a:pt x="582614" y="0"/>
                    <a:pt x="1301305" y="0"/>
                  </a:cubicBezTo>
                  <a:close/>
                </a:path>
              </a:pathLst>
            </a:custGeom>
            <a:solidFill>
              <a:srgbClr val="5FB342"/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25397" tIns="25397" rIns="25397" bIns="25397" numCol="1" spcCol="38100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412696">
                <a:spcBef>
                  <a:spcPct val="0"/>
                </a:spcBef>
              </a:pPr>
              <a:endParaRPr lang="ru-RU" sz="1600">
                <a:solidFill>
                  <a:prstClr val="black"/>
                </a:solidFill>
              </a:endParaRPr>
            </a:p>
          </p:txBody>
        </p:sp>
        <p:grpSp>
          <p:nvGrpSpPr>
            <p:cNvPr id="22" name="Shape2"/>
            <p:cNvGrpSpPr/>
            <p:nvPr>
              <p:custDataLst>
                <p:tags r:id="rId9"/>
              </p:custDataLst>
            </p:nvPr>
          </p:nvGrpSpPr>
          <p:grpSpPr>
            <a:xfrm>
              <a:off x="216032" y="-875491"/>
              <a:ext cx="9609042" cy="7454319"/>
              <a:chOff x="216032" y="-875491"/>
              <a:chExt cx="9609042" cy="7454319"/>
            </a:xfrm>
          </p:grpSpPr>
          <p:sp>
            <p:nvSpPr>
              <p:cNvPr id="23" name="Shape3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A07DB0EE-BE2E-0A41-8CFF-B3EE0688F678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655224" y="-875491"/>
                <a:ext cx="883404" cy="883404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4" name="Shape4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F0A70F32-30FC-F143-AB1B-76071BFA8D03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216032" y="5412772"/>
                <a:ext cx="1166057" cy="1166056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5" name="Shape5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93FA5FC1-79DD-6F48-9502-D2B4B7E025E2}"/>
                  </a:ext>
                </a:extLst>
              </p:cNvPr>
              <p:cNvSpPr/>
              <p:nvPr>
                <p:custDataLst>
                  <p:tags r:id="rId17"/>
                </p:custDataLst>
              </p:nvPr>
            </p:nvSpPr>
            <p:spPr>
              <a:xfrm>
                <a:off x="9158753" y="4277590"/>
                <a:ext cx="666323" cy="666322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  <p:grpSp>
          <p:nvGrpSpPr>
            <p:cNvPr id="26" name="Shape6"/>
            <p:cNvGrpSpPr/>
            <p:nvPr>
              <p:custDataLst>
                <p:tags r:id="rId10"/>
              </p:custDataLst>
            </p:nvPr>
          </p:nvGrpSpPr>
          <p:grpSpPr>
            <a:xfrm>
              <a:off x="-914186" y="-1346857"/>
              <a:ext cx="13246709" cy="7193776"/>
              <a:chOff x="-914186" y="-1346857"/>
              <a:chExt cx="13246709" cy="7193776"/>
            </a:xfrm>
          </p:grpSpPr>
          <p:sp>
            <p:nvSpPr>
              <p:cNvPr id="27" name="Shape7"/>
              <p:cNvSpPr/>
              <p:nvPr>
                <p:custDataLst>
                  <p:tags r:id="rId11"/>
                </p:custDataLst>
              </p:nvPr>
            </p:nvSpPr>
            <p:spPr>
              <a:xfrm flipV="1">
                <a:off x="4372185" y="5209051"/>
                <a:ext cx="2399555" cy="0"/>
              </a:xfrm>
              <a:prstGeom prst="line">
                <a:avLst/>
              </a:prstGeom>
              <a:ln w="63500">
                <a:solidFill>
                  <a:srgbClr val="FFFFFF"/>
                </a:solidFill>
                <a:miter lim="400000"/>
              </a:ln>
            </p:spPr>
            <p:txBody>
              <a:bodyPr lIns="25397" tIns="25397" rIns="25397" bIns="25397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sz="1200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Shape8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456BC529-CCE5-4B4E-9178-94CADBFE5E7C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>
              <a:xfrm>
                <a:off x="-914186" y="547756"/>
                <a:ext cx="457587" cy="457587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9" name="Shape9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8016AC29-A56F-9047-82A7-D12C6AE663DD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>
              <a:xfrm>
                <a:off x="9712302" y="5475879"/>
                <a:ext cx="371040" cy="371039"/>
              </a:xfrm>
              <a:prstGeom prst="roundRect">
                <a:avLst/>
              </a:prstGeom>
              <a:solidFill>
                <a:srgbClr val="FFFFFF"/>
              </a:solidFill>
              <a:ln w="1143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30" name="Shape10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2AA832A6-9A00-F84A-9941-983B1F36F401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10437909" y="-1346857"/>
                <a:ext cx="1894613" cy="1894613"/>
              </a:xfrm>
              <a:prstGeom prst="roundRect">
                <a:avLst/>
              </a:prstGeom>
              <a:noFill/>
              <a:ln w="66675" cap="rnd">
                <a:solidFill>
                  <a:srgbClr val="FFFFFF"/>
                </a:solidFill>
                <a:prstDash val="sysDot"/>
                <a:round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</p:grpSp>
      <p:grpSp>
        <p:nvGrpSpPr>
          <p:cNvPr id="14" name="Shape11"/>
          <p:cNvGrpSpPr/>
          <p:nvPr>
            <p:custDataLst>
              <p:tags r:id="rId2"/>
            </p:custDataLst>
          </p:nvPr>
        </p:nvGrpSpPr>
        <p:grpSpPr>
          <a:xfrm>
            <a:off x="5521545" y="491437"/>
            <a:ext cx="1148906" cy="1148906"/>
            <a:chOff x="4887341" y="2219547"/>
            <a:chExt cx="1148906" cy="1148906"/>
          </a:xfrm>
        </p:grpSpPr>
        <p:grpSp>
          <p:nvGrpSpPr>
            <p:cNvPr id="16" name="Shape12"/>
            <p:cNvGrpSpPr/>
            <p:nvPr>
              <p:custDataLst>
                <p:tags r:id="rId5"/>
              </p:custDataLst>
            </p:nvPr>
          </p:nvGrpSpPr>
          <p:grpSpPr>
            <a:xfrm>
              <a:off x="4887341" y="2219547"/>
              <a:ext cx="1148906" cy="1148906"/>
              <a:chOff x="5502720" y="3848511"/>
              <a:chExt cx="1148906" cy="1148906"/>
            </a:xfrm>
          </p:grpSpPr>
          <p:sp>
            <p:nvSpPr>
              <p:cNvPr id="17" name="Shape13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40C14FD-ADD0-F549-889D-DB42CC88C3D0}"/>
                  </a:ext>
                </a:extLst>
              </p:cNvPr>
              <p:cNvSpPr/>
              <p:nvPr>
                <p:custDataLst>
                  <p:tags r:id="rId6"/>
                </p:custDataLst>
              </p:nvPr>
            </p:nvSpPr>
            <p:spPr>
              <a:xfrm>
                <a:off x="5502720" y="3848511"/>
                <a:ext cx="1148906" cy="1148906"/>
              </a:xfrm>
              <a:prstGeom prst="roundRect">
                <a:avLst>
                  <a:gd name="adj" fmla="val 21212"/>
                </a:avLst>
              </a:prstGeom>
              <a:solidFill>
                <a:srgbClr val="000000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28" tIns="45714" rIns="91428" bIns="457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9pPr>
              </a:lstStyle>
              <a:p>
                <a:pPr algn="ctr" defTabSz="914281">
                  <a:spcBef>
                    <a:spcPct val="0"/>
                  </a:spcBef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pic>
            <p:nvPicPr>
              <p:cNvPr id="19" name="Shape14"/>
              <p:cNvPicPr/>
              <p:nvPr>
                <p:custDataLst>
                  <p:tags r:id="rId7"/>
                </p:custDataLst>
              </p:nvPr>
            </p:nvPicPr>
            <p:blipFill>
              <a:blip r:embed="rId20">
                <a:extLst>
                  <a:ext uri="{96DAC541-7B7A-43D3-8B79-37D633B846F1}">
                    <asvg:svgBlip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svg="http://schemas.microsoft.com/office/drawing/2016/SVG/main" r:embed="rId21"/>
                  </a:ext>
                </a:extLst>
              </a:blip>
              <a:stretch>
                <a:fillRect/>
              </a:stretch>
            </p:blipFill>
            <p:spPr>
              <a:xfrm>
                <a:off x="5782822" y="4128612"/>
                <a:ext cx="588709" cy="588709"/>
              </a:xfrm>
              <a:prstGeom prst="rect">
                <a:avLst/>
              </a:prstGeom>
            </p:spPr>
          </p:pic>
        </p:grpSp>
      </p:grpSp>
      <p:sp>
        <p:nvSpPr>
          <p:cNvPr id="13" name="Shape15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7ABD102-A5CC-9F4E-9040-C69656805DF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126999" y="1885778"/>
            <a:ext cx="1938031" cy="2462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2000" b="1" dirty="0" smtClean="0">
                <a:solidFill>
                  <a:srgbClr val="C00000"/>
                </a:solidFill>
              </a:rPr>
              <a:t>تغيير الموقف او الاتجاه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18" name="Shape15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7ABD102-A5CC-9F4E-9040-C69656805DF8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173628" y="3021178"/>
            <a:ext cx="7620125" cy="9491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ar-IQ" sz="2000" dirty="0" smtClean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endParaRPr lang="en-US" sz="2400" b="1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2308254"/>
            <a:ext cx="5886054" cy="3394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5380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ape0"/>
          <p:cNvGrpSpPr/>
          <p:nvPr>
            <p:custDataLst>
              <p:tags r:id="rId1"/>
            </p:custDataLst>
          </p:nvPr>
        </p:nvGrpSpPr>
        <p:grpSpPr>
          <a:xfrm>
            <a:off x="-279186" y="-711857"/>
            <a:ext cx="13246709" cy="8044187"/>
            <a:chOff x="-914186" y="-1346857"/>
            <a:chExt cx="13246709" cy="8044187"/>
          </a:xfrm>
        </p:grpSpPr>
        <p:sp>
          <p:nvSpPr>
            <p:cNvPr id="21" name="Shape1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C27C7FF4-508B-94FA-1EFC-CB0869F48E27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 rot="18900000">
              <a:off x="1557670" y="-1109330"/>
              <a:ext cx="7806659" cy="7806659"/>
            </a:xfrm>
            <a:custGeom>
              <a:avLst/>
              <a:gdLst>
                <a:gd name="connsiteX0" fmla="*/ 4849337 w 7807676"/>
                <a:gd name="connsiteY0" fmla="*/ 0 h 7807676"/>
                <a:gd name="connsiteX1" fmla="*/ 7807676 w 7807676"/>
                <a:gd name="connsiteY1" fmla="*/ 2958339 h 7807676"/>
                <a:gd name="connsiteX2" fmla="*/ 7807676 w 7807676"/>
                <a:gd name="connsiteY2" fmla="*/ 6506371 h 7807676"/>
                <a:gd name="connsiteX3" fmla="*/ 6506371 w 7807676"/>
                <a:gd name="connsiteY3" fmla="*/ 7807676 h 7807676"/>
                <a:gd name="connsiteX4" fmla="*/ 2958336 w 7807676"/>
                <a:gd name="connsiteY4" fmla="*/ 7807676 h 7807676"/>
                <a:gd name="connsiteX5" fmla="*/ 0 w 7807676"/>
                <a:gd name="connsiteY5" fmla="*/ 4849340 h 7807676"/>
                <a:gd name="connsiteX6" fmla="*/ 0 w 7807676"/>
                <a:gd name="connsiteY6" fmla="*/ 1301305 h 7807676"/>
                <a:gd name="connsiteX7" fmla="*/ 1301305 w 7807676"/>
                <a:gd name="connsiteY7" fmla="*/ 0 h 7807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07676" h="7807676">
                  <a:moveTo>
                    <a:pt x="4849337" y="0"/>
                  </a:moveTo>
                  <a:lnTo>
                    <a:pt x="7807676" y="2958339"/>
                  </a:lnTo>
                  <a:lnTo>
                    <a:pt x="7807676" y="6506371"/>
                  </a:lnTo>
                  <a:cubicBezTo>
                    <a:pt x="7807676" y="7225062"/>
                    <a:pt x="7225062" y="7807676"/>
                    <a:pt x="6506371" y="7807676"/>
                  </a:cubicBezTo>
                  <a:lnTo>
                    <a:pt x="2958336" y="7807676"/>
                  </a:lnTo>
                  <a:lnTo>
                    <a:pt x="0" y="4849340"/>
                  </a:lnTo>
                  <a:lnTo>
                    <a:pt x="0" y="1301305"/>
                  </a:lnTo>
                  <a:cubicBezTo>
                    <a:pt x="0" y="582614"/>
                    <a:pt x="582614" y="0"/>
                    <a:pt x="1301305" y="0"/>
                  </a:cubicBezTo>
                  <a:close/>
                </a:path>
              </a:pathLst>
            </a:custGeom>
            <a:solidFill>
              <a:srgbClr val="5FB342"/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25397" tIns="25397" rIns="25397" bIns="25397" numCol="1" spcCol="38100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412696">
                <a:spcBef>
                  <a:spcPct val="0"/>
                </a:spcBef>
              </a:pPr>
              <a:endParaRPr lang="ru-RU" sz="1600">
                <a:solidFill>
                  <a:prstClr val="black"/>
                </a:solidFill>
              </a:endParaRPr>
            </a:p>
          </p:txBody>
        </p:sp>
        <p:grpSp>
          <p:nvGrpSpPr>
            <p:cNvPr id="22" name="Shape2"/>
            <p:cNvGrpSpPr/>
            <p:nvPr>
              <p:custDataLst>
                <p:tags r:id="rId8"/>
              </p:custDataLst>
            </p:nvPr>
          </p:nvGrpSpPr>
          <p:grpSpPr>
            <a:xfrm>
              <a:off x="216032" y="-875491"/>
              <a:ext cx="9609042" cy="7454319"/>
              <a:chOff x="216032" y="-875491"/>
              <a:chExt cx="9609042" cy="7454319"/>
            </a:xfrm>
          </p:grpSpPr>
          <p:sp>
            <p:nvSpPr>
              <p:cNvPr id="23" name="Shape3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A07DB0EE-BE2E-0A41-8CFF-B3EE0688F678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655224" y="-875491"/>
                <a:ext cx="883404" cy="883404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4" name="Shape4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F0A70F32-30FC-F143-AB1B-76071BFA8D03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216032" y="5412772"/>
                <a:ext cx="1166057" cy="1166056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5" name="Shape5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93FA5FC1-79DD-6F48-9502-D2B4B7E025E2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9158753" y="4277590"/>
                <a:ext cx="666323" cy="666322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  <p:grpSp>
          <p:nvGrpSpPr>
            <p:cNvPr id="26" name="Shape6"/>
            <p:cNvGrpSpPr/>
            <p:nvPr>
              <p:custDataLst>
                <p:tags r:id="rId9"/>
              </p:custDataLst>
            </p:nvPr>
          </p:nvGrpSpPr>
          <p:grpSpPr>
            <a:xfrm>
              <a:off x="-914186" y="-1346857"/>
              <a:ext cx="13246709" cy="7193776"/>
              <a:chOff x="-914186" y="-1346857"/>
              <a:chExt cx="13246709" cy="7193776"/>
            </a:xfrm>
          </p:grpSpPr>
          <p:sp>
            <p:nvSpPr>
              <p:cNvPr id="27" name="Shape7"/>
              <p:cNvSpPr/>
              <p:nvPr>
                <p:custDataLst>
                  <p:tags r:id="rId10"/>
                </p:custDataLst>
              </p:nvPr>
            </p:nvSpPr>
            <p:spPr>
              <a:xfrm flipV="1">
                <a:off x="4372185" y="5209051"/>
                <a:ext cx="2399555" cy="0"/>
              </a:xfrm>
              <a:prstGeom prst="line">
                <a:avLst/>
              </a:prstGeom>
              <a:ln w="63500">
                <a:solidFill>
                  <a:srgbClr val="FFFFFF"/>
                </a:solidFill>
                <a:miter lim="400000"/>
              </a:ln>
            </p:spPr>
            <p:txBody>
              <a:bodyPr lIns="25397" tIns="25397" rIns="25397" bIns="25397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sz="1200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Shape8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456BC529-CCE5-4B4E-9178-94CADBFE5E7C}"/>
                  </a:ext>
                </a:extLst>
              </p:cNvPr>
              <p:cNvSpPr/>
              <p:nvPr>
                <p:custDataLst>
                  <p:tags r:id="rId11"/>
                </p:custDataLst>
              </p:nvPr>
            </p:nvSpPr>
            <p:spPr>
              <a:xfrm>
                <a:off x="-914186" y="547756"/>
                <a:ext cx="457587" cy="457587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9" name="Shape9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8016AC29-A56F-9047-82A7-D12C6AE663DD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>
              <a:xfrm>
                <a:off x="9712302" y="5475879"/>
                <a:ext cx="371040" cy="371039"/>
              </a:xfrm>
              <a:prstGeom prst="roundRect">
                <a:avLst/>
              </a:prstGeom>
              <a:solidFill>
                <a:srgbClr val="FFFFFF"/>
              </a:solidFill>
              <a:ln w="1143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30" name="Shape10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2AA832A6-9A00-F84A-9941-983B1F36F401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>
              <a:xfrm>
                <a:off x="10437909" y="-1346857"/>
                <a:ext cx="1894613" cy="1894613"/>
              </a:xfrm>
              <a:prstGeom prst="roundRect">
                <a:avLst/>
              </a:prstGeom>
              <a:noFill/>
              <a:ln w="66675" cap="rnd">
                <a:solidFill>
                  <a:srgbClr val="FFFFFF"/>
                </a:solidFill>
                <a:prstDash val="sysDot"/>
                <a:round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</p:grpSp>
      <p:grpSp>
        <p:nvGrpSpPr>
          <p:cNvPr id="14" name="Shape11"/>
          <p:cNvGrpSpPr/>
          <p:nvPr>
            <p:custDataLst>
              <p:tags r:id="rId2"/>
            </p:custDataLst>
          </p:nvPr>
        </p:nvGrpSpPr>
        <p:grpSpPr>
          <a:xfrm>
            <a:off x="5521545" y="491437"/>
            <a:ext cx="1148906" cy="1148906"/>
            <a:chOff x="4887341" y="2219547"/>
            <a:chExt cx="1148906" cy="1148906"/>
          </a:xfrm>
        </p:grpSpPr>
        <p:grpSp>
          <p:nvGrpSpPr>
            <p:cNvPr id="16" name="Shape12"/>
            <p:cNvGrpSpPr/>
            <p:nvPr>
              <p:custDataLst>
                <p:tags r:id="rId4"/>
              </p:custDataLst>
            </p:nvPr>
          </p:nvGrpSpPr>
          <p:grpSpPr>
            <a:xfrm>
              <a:off x="4887341" y="2219547"/>
              <a:ext cx="1148906" cy="1148906"/>
              <a:chOff x="5502720" y="3848511"/>
              <a:chExt cx="1148906" cy="1148906"/>
            </a:xfrm>
          </p:grpSpPr>
          <p:sp>
            <p:nvSpPr>
              <p:cNvPr id="17" name="Shape13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40C14FD-ADD0-F549-889D-DB42CC88C3D0}"/>
                  </a:ext>
                </a:extLst>
              </p:cNvPr>
              <p:cNvSpPr/>
              <p:nvPr>
                <p:custDataLst>
                  <p:tags r:id="rId5"/>
                </p:custDataLst>
              </p:nvPr>
            </p:nvSpPr>
            <p:spPr>
              <a:xfrm>
                <a:off x="5502720" y="3848511"/>
                <a:ext cx="1148906" cy="1148906"/>
              </a:xfrm>
              <a:prstGeom prst="roundRect">
                <a:avLst>
                  <a:gd name="adj" fmla="val 21212"/>
                </a:avLst>
              </a:prstGeom>
              <a:solidFill>
                <a:srgbClr val="000000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28" tIns="45714" rIns="91428" bIns="457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9pPr>
              </a:lstStyle>
              <a:p>
                <a:pPr algn="ctr" defTabSz="914281">
                  <a:spcBef>
                    <a:spcPct val="0"/>
                  </a:spcBef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pic>
            <p:nvPicPr>
              <p:cNvPr id="19" name="Shape14"/>
              <p:cNvPicPr/>
              <p:nvPr>
                <p:custDataLst>
                  <p:tags r:id="rId6"/>
                </p:custDataLst>
              </p:nvPr>
            </p:nvPicPr>
            <p:blipFill>
              <a:blip r:embed="rId19">
                <a:extLst>
                  <a:ext uri="{96DAC541-7B7A-43D3-8B79-37D633B846F1}">
                    <asvg:svgBlip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svg="http://schemas.microsoft.com/office/drawing/2016/SVG/main" r:embed="rId21"/>
                  </a:ext>
                </a:extLst>
              </a:blip>
              <a:stretch>
                <a:fillRect/>
              </a:stretch>
            </p:blipFill>
            <p:spPr>
              <a:xfrm>
                <a:off x="5782822" y="4128612"/>
                <a:ext cx="588709" cy="588709"/>
              </a:xfrm>
              <a:prstGeom prst="rect">
                <a:avLst/>
              </a:prstGeom>
            </p:spPr>
          </p:pic>
        </p:grpSp>
      </p:grpSp>
      <p:sp>
        <p:nvSpPr>
          <p:cNvPr id="13" name="Shape15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7ABD102-A5CC-9F4E-9040-C69656805DF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470840" y="1885778"/>
            <a:ext cx="1250342" cy="2462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2000" b="1" dirty="0" smtClean="0">
                <a:solidFill>
                  <a:srgbClr val="C00000"/>
                </a:solidFill>
              </a:rPr>
              <a:t>التغيير المعرفي</a:t>
            </a:r>
            <a:endParaRPr lang="en-US" sz="2000" b="1" dirty="0">
              <a:solidFill>
                <a:srgbClr val="C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481" y="2199048"/>
            <a:ext cx="6496962" cy="3156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0025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ape0"/>
          <p:cNvGrpSpPr/>
          <p:nvPr>
            <p:custDataLst>
              <p:tags r:id="rId1"/>
            </p:custDataLst>
          </p:nvPr>
        </p:nvGrpSpPr>
        <p:grpSpPr>
          <a:xfrm>
            <a:off x="-279186" y="-711857"/>
            <a:ext cx="13246709" cy="8044187"/>
            <a:chOff x="-914186" y="-1346857"/>
            <a:chExt cx="13246709" cy="8044187"/>
          </a:xfrm>
        </p:grpSpPr>
        <p:sp>
          <p:nvSpPr>
            <p:cNvPr id="21" name="Shape1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C27C7FF4-508B-94FA-1EFC-CB0869F48E27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18900000">
              <a:off x="1557670" y="-1109330"/>
              <a:ext cx="7806659" cy="7806659"/>
            </a:xfrm>
            <a:custGeom>
              <a:avLst/>
              <a:gdLst>
                <a:gd name="connsiteX0" fmla="*/ 4849337 w 7807676"/>
                <a:gd name="connsiteY0" fmla="*/ 0 h 7807676"/>
                <a:gd name="connsiteX1" fmla="*/ 7807676 w 7807676"/>
                <a:gd name="connsiteY1" fmla="*/ 2958339 h 7807676"/>
                <a:gd name="connsiteX2" fmla="*/ 7807676 w 7807676"/>
                <a:gd name="connsiteY2" fmla="*/ 6506371 h 7807676"/>
                <a:gd name="connsiteX3" fmla="*/ 6506371 w 7807676"/>
                <a:gd name="connsiteY3" fmla="*/ 7807676 h 7807676"/>
                <a:gd name="connsiteX4" fmla="*/ 2958336 w 7807676"/>
                <a:gd name="connsiteY4" fmla="*/ 7807676 h 7807676"/>
                <a:gd name="connsiteX5" fmla="*/ 0 w 7807676"/>
                <a:gd name="connsiteY5" fmla="*/ 4849340 h 7807676"/>
                <a:gd name="connsiteX6" fmla="*/ 0 w 7807676"/>
                <a:gd name="connsiteY6" fmla="*/ 1301305 h 7807676"/>
                <a:gd name="connsiteX7" fmla="*/ 1301305 w 7807676"/>
                <a:gd name="connsiteY7" fmla="*/ 0 h 7807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07676" h="7807676">
                  <a:moveTo>
                    <a:pt x="4849337" y="0"/>
                  </a:moveTo>
                  <a:lnTo>
                    <a:pt x="7807676" y="2958339"/>
                  </a:lnTo>
                  <a:lnTo>
                    <a:pt x="7807676" y="6506371"/>
                  </a:lnTo>
                  <a:cubicBezTo>
                    <a:pt x="7807676" y="7225062"/>
                    <a:pt x="7225062" y="7807676"/>
                    <a:pt x="6506371" y="7807676"/>
                  </a:cubicBezTo>
                  <a:lnTo>
                    <a:pt x="2958336" y="7807676"/>
                  </a:lnTo>
                  <a:lnTo>
                    <a:pt x="0" y="4849340"/>
                  </a:lnTo>
                  <a:lnTo>
                    <a:pt x="0" y="1301305"/>
                  </a:lnTo>
                  <a:cubicBezTo>
                    <a:pt x="0" y="582614"/>
                    <a:pt x="582614" y="0"/>
                    <a:pt x="1301305" y="0"/>
                  </a:cubicBezTo>
                  <a:close/>
                </a:path>
              </a:pathLst>
            </a:custGeom>
            <a:solidFill>
              <a:srgbClr val="5FB342"/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25397" tIns="25397" rIns="25397" bIns="25397" numCol="1" spcCol="38100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412696">
                <a:lnSpc>
                  <a:spcPct val="100000"/>
                </a:lnSpc>
                <a:spcBef>
                  <a:spcPct val="0"/>
                </a:spcBef>
              </a:pPr>
              <a:endParaRPr lang="ru-RU" sz="1600"/>
            </a:p>
          </p:txBody>
        </p:sp>
        <p:grpSp>
          <p:nvGrpSpPr>
            <p:cNvPr id="22" name="Shape2"/>
            <p:cNvGrpSpPr/>
            <p:nvPr>
              <p:custDataLst>
                <p:tags r:id="rId9"/>
              </p:custDataLst>
            </p:nvPr>
          </p:nvGrpSpPr>
          <p:grpSpPr>
            <a:xfrm>
              <a:off x="216032" y="-875491"/>
              <a:ext cx="9609042" cy="7454319"/>
              <a:chOff x="216032" y="-875491"/>
              <a:chExt cx="9609042" cy="7454319"/>
            </a:xfrm>
          </p:grpSpPr>
          <p:sp>
            <p:nvSpPr>
              <p:cNvPr id="23" name="Shape3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A07DB0EE-BE2E-0A41-8CFF-B3EE0688F678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655224" y="-875491"/>
                <a:ext cx="883404" cy="883404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4" name="Shape4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F0A70F32-30FC-F143-AB1B-76071BFA8D03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216032" y="5412772"/>
                <a:ext cx="1166057" cy="1166056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5" name="Shape5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93FA5FC1-79DD-6F48-9502-D2B4B7E025E2}"/>
                  </a:ext>
                </a:extLst>
              </p:cNvPr>
              <p:cNvSpPr/>
              <p:nvPr>
                <p:custDataLst>
                  <p:tags r:id="rId17"/>
                </p:custDataLst>
              </p:nvPr>
            </p:nvSpPr>
            <p:spPr>
              <a:xfrm>
                <a:off x="9158753" y="4277590"/>
                <a:ext cx="666323" cy="666322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</p:grpSp>
        <p:grpSp>
          <p:nvGrpSpPr>
            <p:cNvPr id="26" name="Shape6"/>
            <p:cNvGrpSpPr/>
            <p:nvPr>
              <p:custDataLst>
                <p:tags r:id="rId10"/>
              </p:custDataLst>
            </p:nvPr>
          </p:nvGrpSpPr>
          <p:grpSpPr>
            <a:xfrm>
              <a:off x="-914186" y="-1346857"/>
              <a:ext cx="13246709" cy="7193776"/>
              <a:chOff x="-914186" y="-1346857"/>
              <a:chExt cx="13246709" cy="7193776"/>
            </a:xfrm>
          </p:grpSpPr>
          <p:sp>
            <p:nvSpPr>
              <p:cNvPr id="27" name="Shape7"/>
              <p:cNvSpPr/>
              <p:nvPr>
                <p:custDataLst>
                  <p:tags r:id="rId11"/>
                </p:custDataLst>
              </p:nvPr>
            </p:nvSpPr>
            <p:spPr>
              <a:xfrm flipV="1">
                <a:off x="4372185" y="5209051"/>
                <a:ext cx="2399555" cy="0"/>
              </a:xfrm>
              <a:prstGeom prst="line">
                <a:avLst/>
              </a:prstGeom>
              <a:ln w="63500">
                <a:solidFill>
                  <a:srgbClr val="FFFFFF"/>
                </a:solidFill>
                <a:miter lim="400000"/>
              </a:ln>
            </p:spPr>
            <p:txBody>
              <a:bodyPr lIns="25397" tIns="25397" rIns="25397" bIns="25397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sz="1200"/>
              </a:p>
            </p:txBody>
          </p:sp>
          <p:sp>
            <p:nvSpPr>
              <p:cNvPr id="28" name="Shape8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456BC529-CCE5-4B4E-9178-94CADBFE5E7C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>
              <a:xfrm>
                <a:off x="-914186" y="547756"/>
                <a:ext cx="457587" cy="457587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9" name="Shape9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8016AC29-A56F-9047-82A7-D12C6AE663DD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>
              <a:xfrm>
                <a:off x="9712302" y="5475879"/>
                <a:ext cx="371040" cy="371039"/>
              </a:xfrm>
              <a:prstGeom prst="roundRect">
                <a:avLst/>
              </a:prstGeom>
              <a:solidFill>
                <a:srgbClr val="FFFFFF"/>
              </a:solidFill>
              <a:ln w="1143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30" name="Shape10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2AA832A6-9A00-F84A-9941-983B1F36F401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10437909" y="-1346857"/>
                <a:ext cx="1894613" cy="1894613"/>
              </a:xfrm>
              <a:prstGeom prst="roundRect">
                <a:avLst/>
              </a:prstGeom>
              <a:noFill/>
              <a:ln w="66675" cap="rnd">
                <a:solidFill>
                  <a:srgbClr val="FFFFFF"/>
                </a:solidFill>
                <a:prstDash val="sysDot"/>
                <a:round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</p:grpSp>
      </p:grpSp>
      <p:grpSp>
        <p:nvGrpSpPr>
          <p:cNvPr id="14" name="Shape11"/>
          <p:cNvGrpSpPr/>
          <p:nvPr>
            <p:custDataLst>
              <p:tags r:id="rId2"/>
            </p:custDataLst>
          </p:nvPr>
        </p:nvGrpSpPr>
        <p:grpSpPr>
          <a:xfrm>
            <a:off x="5521545" y="491437"/>
            <a:ext cx="1148906" cy="1148906"/>
            <a:chOff x="4887341" y="2219547"/>
            <a:chExt cx="1148906" cy="1148906"/>
          </a:xfrm>
        </p:grpSpPr>
        <p:grpSp>
          <p:nvGrpSpPr>
            <p:cNvPr id="16" name="Shape12"/>
            <p:cNvGrpSpPr/>
            <p:nvPr>
              <p:custDataLst>
                <p:tags r:id="rId5"/>
              </p:custDataLst>
            </p:nvPr>
          </p:nvGrpSpPr>
          <p:grpSpPr>
            <a:xfrm>
              <a:off x="4887341" y="2219547"/>
              <a:ext cx="1148906" cy="1148906"/>
              <a:chOff x="5502720" y="3848511"/>
              <a:chExt cx="1148906" cy="1148906"/>
            </a:xfrm>
          </p:grpSpPr>
          <p:sp>
            <p:nvSpPr>
              <p:cNvPr id="17" name="Shape13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40C14FD-ADD0-F549-889D-DB42CC88C3D0}"/>
                  </a:ext>
                </a:extLst>
              </p:cNvPr>
              <p:cNvSpPr/>
              <p:nvPr>
                <p:custDataLst>
                  <p:tags r:id="rId6"/>
                </p:custDataLst>
              </p:nvPr>
            </p:nvSpPr>
            <p:spPr>
              <a:xfrm>
                <a:off x="5502720" y="3848511"/>
                <a:ext cx="1148906" cy="1148906"/>
              </a:xfrm>
              <a:prstGeom prst="roundRect">
                <a:avLst>
                  <a:gd name="adj" fmla="val 21212"/>
                </a:avLst>
              </a:prstGeom>
              <a:solidFill>
                <a:srgbClr val="000000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28" tIns="45714" rIns="91428" bIns="457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9pPr>
              </a:lstStyle>
              <a:p>
                <a:pPr algn="ctr" defTabSz="914281" hangingPunct="1">
                  <a:lnSpc>
                    <a:spcPct val="100000"/>
                  </a:lnSpc>
                  <a:spcBef>
                    <a:spcPct val="0"/>
                  </a:spcBef>
                  <a:defRPr/>
                </a:pPr>
                <a:endParaRPr lang="ru-RU" sz="1800" kern="1200">
                  <a:solidFill>
                    <a:prstClr val="white"/>
                  </a:solidFill>
                  <a:latin typeface="Oswald"/>
                </a:endParaRPr>
              </a:p>
            </p:txBody>
          </p:sp>
          <p:pic>
            <p:nvPicPr>
              <p:cNvPr id="19" name="Shape14"/>
              <p:cNvPicPr/>
              <p:nvPr>
                <p:custDataLst>
                  <p:tags r:id="rId7"/>
                </p:custDataLst>
              </p:nvPr>
            </p:nvPicPr>
            <p:blipFill>
              <a:blip r:embed="rId20">
                <a:extLst>
                  <a:ext uri="{96DAC541-7B7A-43D3-8B79-37D633B846F1}">
                    <asvg:svgBlip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svg="http://schemas.microsoft.com/office/drawing/2016/SVG/main" r:embed="rId21"/>
                  </a:ext>
                </a:extLst>
              </a:blip>
              <a:stretch>
                <a:fillRect/>
              </a:stretch>
            </p:blipFill>
            <p:spPr>
              <a:xfrm>
                <a:off x="5782822" y="4128612"/>
                <a:ext cx="588709" cy="588709"/>
              </a:xfrm>
              <a:prstGeom prst="rect">
                <a:avLst/>
              </a:prstGeom>
            </p:spPr>
          </p:pic>
        </p:grpSp>
      </p:grpSp>
      <p:sp>
        <p:nvSpPr>
          <p:cNvPr id="13" name="Shape15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7ABD102-A5CC-9F4E-9040-C69656805DF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4697390" y="1885778"/>
            <a:ext cx="2797241" cy="2462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2000" b="1" dirty="0" smtClean="0">
                <a:solidFill>
                  <a:srgbClr val="C00000"/>
                </a:solidFill>
                <a:latin typeface="+mn-lt"/>
              </a:rPr>
              <a:t>تغيير القيم عبر التنشئة الاجتماعية</a:t>
            </a:r>
            <a:endParaRPr lang="en-US" sz="20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8" name="Shape15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7ABD102-A5CC-9F4E-9040-C69656805DF8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418270" y="3047869"/>
            <a:ext cx="5832648" cy="40626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  <a:latin typeface="+mn-lt"/>
              </a:rPr>
              <a:t>مؤسسات التنشئة الاجتماعية</a:t>
            </a:r>
            <a:endParaRPr lang="ar-IQ" sz="2000" b="1" dirty="0" smtClean="0">
              <a:solidFill>
                <a:srgbClr val="000000"/>
              </a:solidFill>
              <a:latin typeface="+mn-lt"/>
            </a:endParaRP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  <a:latin typeface="+mn-lt"/>
              </a:rPr>
              <a:t>تضاءل دور مؤسسات التنشئة الاساسية كالبيت والمدرسة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  <a:latin typeface="+mn-lt"/>
              </a:rPr>
              <a:t>شحن القيم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  <a:latin typeface="+mn-lt"/>
              </a:rPr>
              <a:t>ازالة القيم وتثبيت اخرة في محلها.</a:t>
            </a:r>
            <a:endParaRPr lang="ar-IQ" sz="2000" b="1" dirty="0" smtClean="0">
              <a:solidFill>
                <a:srgbClr val="000000"/>
              </a:solidFill>
              <a:latin typeface="+mn-lt"/>
            </a:endParaRPr>
          </a:p>
          <a:p>
            <a:pPr algn="ctr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ar-IQ" sz="2400" b="1" dirty="0" smtClean="0">
              <a:solidFill>
                <a:srgbClr val="000000"/>
              </a:solidFill>
              <a:latin typeface="+mn-lt"/>
            </a:endParaRPr>
          </a:p>
          <a:p>
            <a:pPr marL="457200" indent="-457200" algn="ctr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endParaRPr lang="ar-IQ" sz="2400" b="1" dirty="0" smtClean="0">
              <a:solidFill>
                <a:srgbClr val="000000"/>
              </a:solidFill>
              <a:latin typeface="+mn-lt"/>
            </a:endParaRP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endParaRPr lang="ar-IQ" sz="2400" b="1" dirty="0" smtClean="0">
              <a:solidFill>
                <a:srgbClr val="000000"/>
              </a:solidFill>
              <a:latin typeface="+mn-lt"/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rgbClr val="000000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ape0"/>
          <p:cNvGrpSpPr/>
          <p:nvPr>
            <p:custDataLst>
              <p:tags r:id="rId1"/>
            </p:custDataLst>
          </p:nvPr>
        </p:nvGrpSpPr>
        <p:grpSpPr>
          <a:xfrm>
            <a:off x="-279186" y="-711857"/>
            <a:ext cx="13246709" cy="8044187"/>
            <a:chOff x="-914186" y="-1346857"/>
            <a:chExt cx="13246709" cy="8044187"/>
          </a:xfrm>
        </p:grpSpPr>
        <p:sp>
          <p:nvSpPr>
            <p:cNvPr id="21" name="Shape1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C27C7FF4-508B-94FA-1EFC-CB0869F48E27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18900000">
              <a:off x="1557670" y="-1109330"/>
              <a:ext cx="7806659" cy="7806659"/>
            </a:xfrm>
            <a:custGeom>
              <a:avLst/>
              <a:gdLst>
                <a:gd name="connsiteX0" fmla="*/ 4849337 w 7807676"/>
                <a:gd name="connsiteY0" fmla="*/ 0 h 7807676"/>
                <a:gd name="connsiteX1" fmla="*/ 7807676 w 7807676"/>
                <a:gd name="connsiteY1" fmla="*/ 2958339 h 7807676"/>
                <a:gd name="connsiteX2" fmla="*/ 7807676 w 7807676"/>
                <a:gd name="connsiteY2" fmla="*/ 6506371 h 7807676"/>
                <a:gd name="connsiteX3" fmla="*/ 6506371 w 7807676"/>
                <a:gd name="connsiteY3" fmla="*/ 7807676 h 7807676"/>
                <a:gd name="connsiteX4" fmla="*/ 2958336 w 7807676"/>
                <a:gd name="connsiteY4" fmla="*/ 7807676 h 7807676"/>
                <a:gd name="connsiteX5" fmla="*/ 0 w 7807676"/>
                <a:gd name="connsiteY5" fmla="*/ 4849340 h 7807676"/>
                <a:gd name="connsiteX6" fmla="*/ 0 w 7807676"/>
                <a:gd name="connsiteY6" fmla="*/ 1301305 h 7807676"/>
                <a:gd name="connsiteX7" fmla="*/ 1301305 w 7807676"/>
                <a:gd name="connsiteY7" fmla="*/ 0 h 7807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07676" h="7807676">
                  <a:moveTo>
                    <a:pt x="4849337" y="0"/>
                  </a:moveTo>
                  <a:lnTo>
                    <a:pt x="7807676" y="2958339"/>
                  </a:lnTo>
                  <a:lnTo>
                    <a:pt x="7807676" y="6506371"/>
                  </a:lnTo>
                  <a:cubicBezTo>
                    <a:pt x="7807676" y="7225062"/>
                    <a:pt x="7225062" y="7807676"/>
                    <a:pt x="6506371" y="7807676"/>
                  </a:cubicBezTo>
                  <a:lnTo>
                    <a:pt x="2958336" y="7807676"/>
                  </a:lnTo>
                  <a:lnTo>
                    <a:pt x="0" y="4849340"/>
                  </a:lnTo>
                  <a:lnTo>
                    <a:pt x="0" y="1301305"/>
                  </a:lnTo>
                  <a:cubicBezTo>
                    <a:pt x="0" y="582614"/>
                    <a:pt x="582614" y="0"/>
                    <a:pt x="1301305" y="0"/>
                  </a:cubicBezTo>
                  <a:close/>
                </a:path>
              </a:pathLst>
            </a:custGeom>
            <a:solidFill>
              <a:srgbClr val="5FB342"/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25397" tIns="25397" rIns="25397" bIns="25397" numCol="1" spcCol="38100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412696">
                <a:spcBef>
                  <a:spcPct val="0"/>
                </a:spcBef>
              </a:pPr>
              <a:endParaRPr lang="ru-RU" sz="1600">
                <a:solidFill>
                  <a:prstClr val="black"/>
                </a:solidFill>
              </a:endParaRPr>
            </a:p>
          </p:txBody>
        </p:sp>
        <p:grpSp>
          <p:nvGrpSpPr>
            <p:cNvPr id="22" name="Shape2"/>
            <p:cNvGrpSpPr/>
            <p:nvPr>
              <p:custDataLst>
                <p:tags r:id="rId9"/>
              </p:custDataLst>
            </p:nvPr>
          </p:nvGrpSpPr>
          <p:grpSpPr>
            <a:xfrm>
              <a:off x="216032" y="-875491"/>
              <a:ext cx="9609042" cy="7454319"/>
              <a:chOff x="216032" y="-875491"/>
              <a:chExt cx="9609042" cy="7454319"/>
            </a:xfrm>
          </p:grpSpPr>
          <p:sp>
            <p:nvSpPr>
              <p:cNvPr id="23" name="Shape3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A07DB0EE-BE2E-0A41-8CFF-B3EE0688F678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655224" y="-875491"/>
                <a:ext cx="883404" cy="883404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4" name="Shape4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F0A70F32-30FC-F143-AB1B-76071BFA8D03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216032" y="5412772"/>
                <a:ext cx="1166057" cy="1166056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5" name="Shape5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93FA5FC1-79DD-6F48-9502-D2B4B7E025E2}"/>
                  </a:ext>
                </a:extLst>
              </p:cNvPr>
              <p:cNvSpPr/>
              <p:nvPr>
                <p:custDataLst>
                  <p:tags r:id="rId17"/>
                </p:custDataLst>
              </p:nvPr>
            </p:nvSpPr>
            <p:spPr>
              <a:xfrm>
                <a:off x="9158753" y="4277590"/>
                <a:ext cx="666323" cy="666322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  <p:grpSp>
          <p:nvGrpSpPr>
            <p:cNvPr id="26" name="Shape6"/>
            <p:cNvGrpSpPr/>
            <p:nvPr>
              <p:custDataLst>
                <p:tags r:id="rId10"/>
              </p:custDataLst>
            </p:nvPr>
          </p:nvGrpSpPr>
          <p:grpSpPr>
            <a:xfrm>
              <a:off x="-914186" y="-1346857"/>
              <a:ext cx="13246709" cy="7193776"/>
              <a:chOff x="-914186" y="-1346857"/>
              <a:chExt cx="13246709" cy="7193776"/>
            </a:xfrm>
          </p:grpSpPr>
          <p:sp>
            <p:nvSpPr>
              <p:cNvPr id="27" name="Shape7"/>
              <p:cNvSpPr/>
              <p:nvPr>
                <p:custDataLst>
                  <p:tags r:id="rId11"/>
                </p:custDataLst>
              </p:nvPr>
            </p:nvSpPr>
            <p:spPr>
              <a:xfrm flipV="1">
                <a:off x="4372185" y="5209051"/>
                <a:ext cx="2399555" cy="0"/>
              </a:xfrm>
              <a:prstGeom prst="line">
                <a:avLst/>
              </a:prstGeom>
              <a:ln w="63500">
                <a:solidFill>
                  <a:srgbClr val="FFFFFF"/>
                </a:solidFill>
                <a:miter lim="400000"/>
              </a:ln>
            </p:spPr>
            <p:txBody>
              <a:bodyPr lIns="25397" tIns="25397" rIns="25397" bIns="25397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sz="1200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Shape8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456BC529-CCE5-4B4E-9178-94CADBFE5E7C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>
              <a:xfrm>
                <a:off x="-914186" y="547756"/>
                <a:ext cx="457587" cy="457587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9" name="Shape9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8016AC29-A56F-9047-82A7-D12C6AE663DD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>
              <a:xfrm>
                <a:off x="9712302" y="5475879"/>
                <a:ext cx="371040" cy="371039"/>
              </a:xfrm>
              <a:prstGeom prst="roundRect">
                <a:avLst/>
              </a:prstGeom>
              <a:solidFill>
                <a:srgbClr val="FFFFFF"/>
              </a:solidFill>
              <a:ln w="1143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30" name="Shape10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2AA832A6-9A00-F84A-9941-983B1F36F401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10437909" y="-1346857"/>
                <a:ext cx="1894613" cy="1894613"/>
              </a:xfrm>
              <a:prstGeom prst="roundRect">
                <a:avLst/>
              </a:prstGeom>
              <a:noFill/>
              <a:ln w="66675" cap="rnd">
                <a:solidFill>
                  <a:srgbClr val="FFFFFF"/>
                </a:solidFill>
                <a:prstDash val="sysDot"/>
                <a:round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</p:grpSp>
      <p:grpSp>
        <p:nvGrpSpPr>
          <p:cNvPr id="14" name="Shape11"/>
          <p:cNvGrpSpPr/>
          <p:nvPr>
            <p:custDataLst>
              <p:tags r:id="rId2"/>
            </p:custDataLst>
          </p:nvPr>
        </p:nvGrpSpPr>
        <p:grpSpPr>
          <a:xfrm>
            <a:off x="5521545" y="491437"/>
            <a:ext cx="1148906" cy="1148906"/>
            <a:chOff x="4887341" y="2219547"/>
            <a:chExt cx="1148906" cy="1148906"/>
          </a:xfrm>
        </p:grpSpPr>
        <p:grpSp>
          <p:nvGrpSpPr>
            <p:cNvPr id="16" name="Shape12"/>
            <p:cNvGrpSpPr/>
            <p:nvPr>
              <p:custDataLst>
                <p:tags r:id="rId5"/>
              </p:custDataLst>
            </p:nvPr>
          </p:nvGrpSpPr>
          <p:grpSpPr>
            <a:xfrm>
              <a:off x="4887341" y="2219547"/>
              <a:ext cx="1148906" cy="1148906"/>
              <a:chOff x="5502720" y="3848511"/>
              <a:chExt cx="1148906" cy="1148906"/>
            </a:xfrm>
          </p:grpSpPr>
          <p:sp>
            <p:nvSpPr>
              <p:cNvPr id="17" name="Shape13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40C14FD-ADD0-F549-889D-DB42CC88C3D0}"/>
                  </a:ext>
                </a:extLst>
              </p:cNvPr>
              <p:cNvSpPr/>
              <p:nvPr>
                <p:custDataLst>
                  <p:tags r:id="rId6"/>
                </p:custDataLst>
              </p:nvPr>
            </p:nvSpPr>
            <p:spPr>
              <a:xfrm>
                <a:off x="5502720" y="3848511"/>
                <a:ext cx="1148906" cy="1148906"/>
              </a:xfrm>
              <a:prstGeom prst="roundRect">
                <a:avLst>
                  <a:gd name="adj" fmla="val 21212"/>
                </a:avLst>
              </a:prstGeom>
              <a:solidFill>
                <a:srgbClr val="000000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28" tIns="45714" rIns="91428" bIns="457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9pPr>
              </a:lstStyle>
              <a:p>
                <a:pPr algn="ctr" defTabSz="914281">
                  <a:spcBef>
                    <a:spcPct val="0"/>
                  </a:spcBef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pic>
            <p:nvPicPr>
              <p:cNvPr id="19" name="Shape14"/>
              <p:cNvPicPr/>
              <p:nvPr>
                <p:custDataLst>
                  <p:tags r:id="rId7"/>
                </p:custDataLst>
              </p:nvPr>
            </p:nvPicPr>
            <p:blipFill>
              <a:blip r:embed="rId20">
                <a:extLst>
                  <a:ext uri="{96DAC541-7B7A-43D3-8B79-37D633B846F1}">
                    <asvg:svgBlip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svg="http://schemas.microsoft.com/office/drawing/2016/SVG/main" r:embed="rId21"/>
                  </a:ext>
                </a:extLst>
              </a:blip>
              <a:stretch>
                <a:fillRect/>
              </a:stretch>
            </p:blipFill>
            <p:spPr>
              <a:xfrm>
                <a:off x="5782822" y="4128612"/>
                <a:ext cx="588709" cy="588709"/>
              </a:xfrm>
              <a:prstGeom prst="rect">
                <a:avLst/>
              </a:prstGeom>
            </p:spPr>
          </p:pic>
        </p:grpSp>
      </p:grpSp>
      <p:sp>
        <p:nvSpPr>
          <p:cNvPr id="13" name="Shape15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7ABD102-A5CC-9F4E-9040-C69656805DF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561410" y="1885778"/>
            <a:ext cx="1069203" cy="2462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2000" b="1" dirty="0" smtClean="0">
                <a:solidFill>
                  <a:srgbClr val="C00000"/>
                </a:solidFill>
              </a:rPr>
              <a:t>تغيير السلوك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18" name="Shape15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7ABD102-A5CC-9F4E-9040-C69656805DF8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418270" y="3278702"/>
            <a:ext cx="5832648" cy="36009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</a:rPr>
              <a:t>هنالك مجموعة عوامل تؤثر في السلوك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</a:rPr>
              <a:t>هنالك تغييرات وقتية وهنالك تغييرات طويلة الامد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</a:rPr>
              <a:t>لوسائل الاعلام تأثير في تغيير السلوك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endParaRPr lang="ar-IQ" sz="2400" b="1" dirty="0" smtClean="0">
              <a:solidFill>
                <a:srgbClr val="000000"/>
              </a:solidFill>
            </a:endParaRPr>
          </a:p>
          <a:p>
            <a:pPr marL="457200" indent="-457200" algn="ctr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ar-IQ" sz="2400" b="1" dirty="0" smtClean="0">
              <a:solidFill>
                <a:srgbClr val="000000"/>
              </a:solidFill>
            </a:endParaRP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ar-IQ" sz="2400" b="1" dirty="0" smtClean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5045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ape0"/>
          <p:cNvGrpSpPr/>
          <p:nvPr>
            <p:custDataLst>
              <p:tags r:id="rId1"/>
            </p:custDataLst>
          </p:nvPr>
        </p:nvGrpSpPr>
        <p:grpSpPr>
          <a:xfrm>
            <a:off x="-279186" y="-711857"/>
            <a:ext cx="13246709" cy="8044187"/>
            <a:chOff x="-914186" y="-1346857"/>
            <a:chExt cx="13246709" cy="8044187"/>
          </a:xfrm>
        </p:grpSpPr>
        <p:sp>
          <p:nvSpPr>
            <p:cNvPr id="21" name="Shape1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C27C7FF4-508B-94FA-1EFC-CB0869F48E27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18900000">
              <a:off x="1557670" y="-1109330"/>
              <a:ext cx="7806659" cy="7806659"/>
            </a:xfrm>
            <a:custGeom>
              <a:avLst/>
              <a:gdLst>
                <a:gd name="connsiteX0" fmla="*/ 4849337 w 7807676"/>
                <a:gd name="connsiteY0" fmla="*/ 0 h 7807676"/>
                <a:gd name="connsiteX1" fmla="*/ 7807676 w 7807676"/>
                <a:gd name="connsiteY1" fmla="*/ 2958339 h 7807676"/>
                <a:gd name="connsiteX2" fmla="*/ 7807676 w 7807676"/>
                <a:gd name="connsiteY2" fmla="*/ 6506371 h 7807676"/>
                <a:gd name="connsiteX3" fmla="*/ 6506371 w 7807676"/>
                <a:gd name="connsiteY3" fmla="*/ 7807676 h 7807676"/>
                <a:gd name="connsiteX4" fmla="*/ 2958336 w 7807676"/>
                <a:gd name="connsiteY4" fmla="*/ 7807676 h 7807676"/>
                <a:gd name="connsiteX5" fmla="*/ 0 w 7807676"/>
                <a:gd name="connsiteY5" fmla="*/ 4849340 h 7807676"/>
                <a:gd name="connsiteX6" fmla="*/ 0 w 7807676"/>
                <a:gd name="connsiteY6" fmla="*/ 1301305 h 7807676"/>
                <a:gd name="connsiteX7" fmla="*/ 1301305 w 7807676"/>
                <a:gd name="connsiteY7" fmla="*/ 0 h 7807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07676" h="7807676">
                  <a:moveTo>
                    <a:pt x="4849337" y="0"/>
                  </a:moveTo>
                  <a:lnTo>
                    <a:pt x="7807676" y="2958339"/>
                  </a:lnTo>
                  <a:lnTo>
                    <a:pt x="7807676" y="6506371"/>
                  </a:lnTo>
                  <a:cubicBezTo>
                    <a:pt x="7807676" y="7225062"/>
                    <a:pt x="7225062" y="7807676"/>
                    <a:pt x="6506371" y="7807676"/>
                  </a:cubicBezTo>
                  <a:lnTo>
                    <a:pt x="2958336" y="7807676"/>
                  </a:lnTo>
                  <a:lnTo>
                    <a:pt x="0" y="4849340"/>
                  </a:lnTo>
                  <a:lnTo>
                    <a:pt x="0" y="1301305"/>
                  </a:lnTo>
                  <a:cubicBezTo>
                    <a:pt x="0" y="582614"/>
                    <a:pt x="582614" y="0"/>
                    <a:pt x="1301305" y="0"/>
                  </a:cubicBezTo>
                  <a:close/>
                </a:path>
              </a:pathLst>
            </a:custGeom>
            <a:solidFill>
              <a:srgbClr val="5FB342"/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25397" tIns="25397" rIns="25397" bIns="25397" numCol="1" spcCol="38100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412696">
                <a:spcBef>
                  <a:spcPct val="0"/>
                </a:spcBef>
              </a:pPr>
              <a:endParaRPr lang="ru-RU" sz="1600">
                <a:solidFill>
                  <a:prstClr val="black"/>
                </a:solidFill>
              </a:endParaRPr>
            </a:p>
          </p:txBody>
        </p:sp>
        <p:grpSp>
          <p:nvGrpSpPr>
            <p:cNvPr id="22" name="Shape2"/>
            <p:cNvGrpSpPr/>
            <p:nvPr>
              <p:custDataLst>
                <p:tags r:id="rId9"/>
              </p:custDataLst>
            </p:nvPr>
          </p:nvGrpSpPr>
          <p:grpSpPr>
            <a:xfrm>
              <a:off x="216032" y="-875491"/>
              <a:ext cx="9609042" cy="7454319"/>
              <a:chOff x="216032" y="-875491"/>
              <a:chExt cx="9609042" cy="7454319"/>
            </a:xfrm>
          </p:grpSpPr>
          <p:sp>
            <p:nvSpPr>
              <p:cNvPr id="23" name="Shape3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A07DB0EE-BE2E-0A41-8CFF-B3EE0688F678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655224" y="-875491"/>
                <a:ext cx="883404" cy="883404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4" name="Shape4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F0A70F32-30FC-F143-AB1B-76071BFA8D03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216032" y="5412772"/>
                <a:ext cx="1166057" cy="1166056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5" name="Shape5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93FA5FC1-79DD-6F48-9502-D2B4B7E025E2}"/>
                  </a:ext>
                </a:extLst>
              </p:cNvPr>
              <p:cNvSpPr/>
              <p:nvPr>
                <p:custDataLst>
                  <p:tags r:id="rId17"/>
                </p:custDataLst>
              </p:nvPr>
            </p:nvSpPr>
            <p:spPr>
              <a:xfrm>
                <a:off x="9158753" y="4277590"/>
                <a:ext cx="666323" cy="666322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  <p:grpSp>
          <p:nvGrpSpPr>
            <p:cNvPr id="26" name="Shape6"/>
            <p:cNvGrpSpPr/>
            <p:nvPr>
              <p:custDataLst>
                <p:tags r:id="rId10"/>
              </p:custDataLst>
            </p:nvPr>
          </p:nvGrpSpPr>
          <p:grpSpPr>
            <a:xfrm>
              <a:off x="-914186" y="-1346857"/>
              <a:ext cx="13246709" cy="7193776"/>
              <a:chOff x="-914186" y="-1346857"/>
              <a:chExt cx="13246709" cy="7193776"/>
            </a:xfrm>
          </p:grpSpPr>
          <p:sp>
            <p:nvSpPr>
              <p:cNvPr id="27" name="Shape7"/>
              <p:cNvSpPr/>
              <p:nvPr>
                <p:custDataLst>
                  <p:tags r:id="rId11"/>
                </p:custDataLst>
              </p:nvPr>
            </p:nvSpPr>
            <p:spPr>
              <a:xfrm flipV="1">
                <a:off x="4372185" y="5209051"/>
                <a:ext cx="2399555" cy="0"/>
              </a:xfrm>
              <a:prstGeom prst="line">
                <a:avLst/>
              </a:prstGeom>
              <a:ln w="63500">
                <a:solidFill>
                  <a:srgbClr val="FFFFFF"/>
                </a:solidFill>
                <a:miter lim="400000"/>
              </a:ln>
            </p:spPr>
            <p:txBody>
              <a:bodyPr lIns="25397" tIns="25397" rIns="25397" bIns="25397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sz="1200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Shape8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456BC529-CCE5-4B4E-9178-94CADBFE5E7C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>
              <a:xfrm>
                <a:off x="-914186" y="547756"/>
                <a:ext cx="457587" cy="457587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9" name="Shape9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8016AC29-A56F-9047-82A7-D12C6AE663DD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>
              <a:xfrm>
                <a:off x="9712302" y="5475879"/>
                <a:ext cx="371040" cy="371039"/>
              </a:xfrm>
              <a:prstGeom prst="roundRect">
                <a:avLst/>
              </a:prstGeom>
              <a:solidFill>
                <a:srgbClr val="FFFFFF"/>
              </a:solidFill>
              <a:ln w="1143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30" name="Shape10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2AA832A6-9A00-F84A-9941-983B1F36F401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10437909" y="-1346857"/>
                <a:ext cx="1894613" cy="1894613"/>
              </a:xfrm>
              <a:prstGeom prst="roundRect">
                <a:avLst/>
              </a:prstGeom>
              <a:noFill/>
              <a:ln w="66675" cap="rnd">
                <a:solidFill>
                  <a:srgbClr val="FFFFFF"/>
                </a:solidFill>
                <a:prstDash val="sysDot"/>
                <a:round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</p:grpSp>
      <p:grpSp>
        <p:nvGrpSpPr>
          <p:cNvPr id="14" name="Shape11"/>
          <p:cNvGrpSpPr/>
          <p:nvPr>
            <p:custDataLst>
              <p:tags r:id="rId2"/>
            </p:custDataLst>
          </p:nvPr>
        </p:nvGrpSpPr>
        <p:grpSpPr>
          <a:xfrm>
            <a:off x="5521545" y="491437"/>
            <a:ext cx="1148906" cy="1148906"/>
            <a:chOff x="4887341" y="2219547"/>
            <a:chExt cx="1148906" cy="1148906"/>
          </a:xfrm>
        </p:grpSpPr>
        <p:grpSp>
          <p:nvGrpSpPr>
            <p:cNvPr id="16" name="Shape12"/>
            <p:cNvGrpSpPr/>
            <p:nvPr>
              <p:custDataLst>
                <p:tags r:id="rId5"/>
              </p:custDataLst>
            </p:nvPr>
          </p:nvGrpSpPr>
          <p:grpSpPr>
            <a:xfrm>
              <a:off x="4887341" y="2219547"/>
              <a:ext cx="1148906" cy="1148906"/>
              <a:chOff x="5502720" y="3848511"/>
              <a:chExt cx="1148906" cy="1148906"/>
            </a:xfrm>
          </p:grpSpPr>
          <p:sp>
            <p:nvSpPr>
              <p:cNvPr id="17" name="Shape13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40C14FD-ADD0-F549-889D-DB42CC88C3D0}"/>
                  </a:ext>
                </a:extLst>
              </p:cNvPr>
              <p:cNvSpPr/>
              <p:nvPr>
                <p:custDataLst>
                  <p:tags r:id="rId6"/>
                </p:custDataLst>
              </p:nvPr>
            </p:nvSpPr>
            <p:spPr>
              <a:xfrm>
                <a:off x="5502720" y="3848511"/>
                <a:ext cx="1148906" cy="1148906"/>
              </a:xfrm>
              <a:prstGeom prst="roundRect">
                <a:avLst>
                  <a:gd name="adj" fmla="val 21212"/>
                </a:avLst>
              </a:prstGeom>
              <a:solidFill>
                <a:srgbClr val="000000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28" tIns="45714" rIns="91428" bIns="457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9pPr>
              </a:lstStyle>
              <a:p>
                <a:pPr algn="ctr" defTabSz="914281">
                  <a:spcBef>
                    <a:spcPct val="0"/>
                  </a:spcBef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pic>
            <p:nvPicPr>
              <p:cNvPr id="19" name="Shape14"/>
              <p:cNvPicPr/>
              <p:nvPr>
                <p:custDataLst>
                  <p:tags r:id="rId7"/>
                </p:custDataLst>
              </p:nvPr>
            </p:nvPicPr>
            <p:blipFill>
              <a:blip r:embed="rId20">
                <a:extLst>
                  <a:ext uri="{96DAC541-7B7A-43D3-8B79-37D633B846F1}">
                    <asvg:svgBlip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svg="http://schemas.microsoft.com/office/drawing/2016/SVG/main" r:embed="rId21"/>
                  </a:ext>
                </a:extLst>
              </a:blip>
              <a:stretch>
                <a:fillRect/>
              </a:stretch>
            </p:blipFill>
            <p:spPr>
              <a:xfrm>
                <a:off x="5782822" y="4128612"/>
                <a:ext cx="588709" cy="588709"/>
              </a:xfrm>
              <a:prstGeom prst="rect">
                <a:avLst/>
              </a:prstGeom>
            </p:spPr>
          </p:pic>
        </p:grpSp>
      </p:grpSp>
      <p:sp>
        <p:nvSpPr>
          <p:cNvPr id="13" name="Shape15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7ABD102-A5CC-9F4E-9040-C69656805DF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4433704" y="1885778"/>
            <a:ext cx="3324629" cy="2462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2000" b="1" dirty="0" smtClean="0">
                <a:solidFill>
                  <a:srgbClr val="C00000"/>
                </a:solidFill>
              </a:rPr>
              <a:t>العوامل المؤثرة في فعالية وسائل الاعلام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18" name="Shape15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7ABD102-A5CC-9F4E-9040-C69656805DF8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418270" y="3094037"/>
            <a:ext cx="5832648" cy="39703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</a:rPr>
              <a:t>متغيرات البيئة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</a:rPr>
              <a:t>متغيرات الوسيلة 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</a:rPr>
              <a:t>متغيرات المحتوى 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</a:rPr>
              <a:t>متغيرات الجمهور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</a:rPr>
              <a:t>متغيرات التفاعل</a:t>
            </a:r>
            <a:endParaRPr lang="ar-IQ" sz="2400" b="1" dirty="0" smtClean="0">
              <a:solidFill>
                <a:srgbClr val="000000"/>
              </a:solidFill>
            </a:endParaRPr>
          </a:p>
          <a:p>
            <a:pPr marL="457200" indent="-457200" algn="ctr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ar-IQ" sz="2400" b="1" dirty="0" smtClean="0">
              <a:solidFill>
                <a:srgbClr val="000000"/>
              </a:solidFill>
            </a:endParaRP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ar-IQ" sz="2400" b="1" dirty="0" smtClean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7200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ape0"/>
          <p:cNvGrpSpPr/>
          <p:nvPr>
            <p:custDataLst>
              <p:tags r:id="rId1"/>
            </p:custDataLst>
          </p:nvPr>
        </p:nvGrpSpPr>
        <p:grpSpPr>
          <a:xfrm>
            <a:off x="-279186" y="-711857"/>
            <a:ext cx="13246709" cy="8044187"/>
            <a:chOff x="-914186" y="-1346857"/>
            <a:chExt cx="13246709" cy="8044187"/>
          </a:xfrm>
        </p:grpSpPr>
        <p:sp>
          <p:nvSpPr>
            <p:cNvPr id="21" name="Shape1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C27C7FF4-508B-94FA-1EFC-CB0869F48E27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18900000">
              <a:off x="1557670" y="-1109330"/>
              <a:ext cx="7806659" cy="7806659"/>
            </a:xfrm>
            <a:custGeom>
              <a:avLst/>
              <a:gdLst>
                <a:gd name="connsiteX0" fmla="*/ 4849337 w 7807676"/>
                <a:gd name="connsiteY0" fmla="*/ 0 h 7807676"/>
                <a:gd name="connsiteX1" fmla="*/ 7807676 w 7807676"/>
                <a:gd name="connsiteY1" fmla="*/ 2958339 h 7807676"/>
                <a:gd name="connsiteX2" fmla="*/ 7807676 w 7807676"/>
                <a:gd name="connsiteY2" fmla="*/ 6506371 h 7807676"/>
                <a:gd name="connsiteX3" fmla="*/ 6506371 w 7807676"/>
                <a:gd name="connsiteY3" fmla="*/ 7807676 h 7807676"/>
                <a:gd name="connsiteX4" fmla="*/ 2958336 w 7807676"/>
                <a:gd name="connsiteY4" fmla="*/ 7807676 h 7807676"/>
                <a:gd name="connsiteX5" fmla="*/ 0 w 7807676"/>
                <a:gd name="connsiteY5" fmla="*/ 4849340 h 7807676"/>
                <a:gd name="connsiteX6" fmla="*/ 0 w 7807676"/>
                <a:gd name="connsiteY6" fmla="*/ 1301305 h 7807676"/>
                <a:gd name="connsiteX7" fmla="*/ 1301305 w 7807676"/>
                <a:gd name="connsiteY7" fmla="*/ 0 h 7807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07676" h="7807676">
                  <a:moveTo>
                    <a:pt x="4849337" y="0"/>
                  </a:moveTo>
                  <a:lnTo>
                    <a:pt x="7807676" y="2958339"/>
                  </a:lnTo>
                  <a:lnTo>
                    <a:pt x="7807676" y="6506371"/>
                  </a:lnTo>
                  <a:cubicBezTo>
                    <a:pt x="7807676" y="7225062"/>
                    <a:pt x="7225062" y="7807676"/>
                    <a:pt x="6506371" y="7807676"/>
                  </a:cubicBezTo>
                  <a:lnTo>
                    <a:pt x="2958336" y="7807676"/>
                  </a:lnTo>
                  <a:lnTo>
                    <a:pt x="0" y="4849340"/>
                  </a:lnTo>
                  <a:lnTo>
                    <a:pt x="0" y="1301305"/>
                  </a:lnTo>
                  <a:cubicBezTo>
                    <a:pt x="0" y="582614"/>
                    <a:pt x="582614" y="0"/>
                    <a:pt x="1301305" y="0"/>
                  </a:cubicBezTo>
                  <a:close/>
                </a:path>
              </a:pathLst>
            </a:custGeom>
            <a:solidFill>
              <a:srgbClr val="5FB342"/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25397" tIns="25397" rIns="25397" bIns="25397" numCol="1" spcCol="38100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412696">
                <a:spcBef>
                  <a:spcPct val="0"/>
                </a:spcBef>
              </a:pPr>
              <a:endParaRPr lang="ru-RU" sz="1600">
                <a:solidFill>
                  <a:prstClr val="black"/>
                </a:solidFill>
              </a:endParaRPr>
            </a:p>
          </p:txBody>
        </p:sp>
        <p:grpSp>
          <p:nvGrpSpPr>
            <p:cNvPr id="22" name="Shape2"/>
            <p:cNvGrpSpPr/>
            <p:nvPr>
              <p:custDataLst>
                <p:tags r:id="rId9"/>
              </p:custDataLst>
            </p:nvPr>
          </p:nvGrpSpPr>
          <p:grpSpPr>
            <a:xfrm>
              <a:off x="216032" y="-875491"/>
              <a:ext cx="9609042" cy="7454319"/>
              <a:chOff x="216032" y="-875491"/>
              <a:chExt cx="9609042" cy="7454319"/>
            </a:xfrm>
          </p:grpSpPr>
          <p:sp>
            <p:nvSpPr>
              <p:cNvPr id="23" name="Shape3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A07DB0EE-BE2E-0A41-8CFF-B3EE0688F678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655224" y="-875491"/>
                <a:ext cx="883404" cy="883404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4" name="Shape4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F0A70F32-30FC-F143-AB1B-76071BFA8D03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216032" y="5412772"/>
                <a:ext cx="1166057" cy="1166056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5" name="Shape5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93FA5FC1-79DD-6F48-9502-D2B4B7E025E2}"/>
                  </a:ext>
                </a:extLst>
              </p:cNvPr>
              <p:cNvSpPr/>
              <p:nvPr>
                <p:custDataLst>
                  <p:tags r:id="rId17"/>
                </p:custDataLst>
              </p:nvPr>
            </p:nvSpPr>
            <p:spPr>
              <a:xfrm>
                <a:off x="9158753" y="4277590"/>
                <a:ext cx="666323" cy="666322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  <p:grpSp>
          <p:nvGrpSpPr>
            <p:cNvPr id="26" name="Shape6"/>
            <p:cNvGrpSpPr/>
            <p:nvPr>
              <p:custDataLst>
                <p:tags r:id="rId10"/>
              </p:custDataLst>
            </p:nvPr>
          </p:nvGrpSpPr>
          <p:grpSpPr>
            <a:xfrm>
              <a:off x="-914186" y="-1346857"/>
              <a:ext cx="13246709" cy="7193776"/>
              <a:chOff x="-914186" y="-1346857"/>
              <a:chExt cx="13246709" cy="7193776"/>
            </a:xfrm>
          </p:grpSpPr>
          <p:sp>
            <p:nvSpPr>
              <p:cNvPr id="27" name="Shape7"/>
              <p:cNvSpPr/>
              <p:nvPr>
                <p:custDataLst>
                  <p:tags r:id="rId11"/>
                </p:custDataLst>
              </p:nvPr>
            </p:nvSpPr>
            <p:spPr>
              <a:xfrm flipV="1">
                <a:off x="4372185" y="5209051"/>
                <a:ext cx="2399555" cy="0"/>
              </a:xfrm>
              <a:prstGeom prst="line">
                <a:avLst/>
              </a:prstGeom>
              <a:ln w="63500">
                <a:solidFill>
                  <a:srgbClr val="FFFFFF"/>
                </a:solidFill>
                <a:miter lim="400000"/>
              </a:ln>
            </p:spPr>
            <p:txBody>
              <a:bodyPr lIns="25397" tIns="25397" rIns="25397" bIns="25397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sz="1200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Shape8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456BC529-CCE5-4B4E-9178-94CADBFE5E7C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>
              <a:xfrm>
                <a:off x="-914186" y="547756"/>
                <a:ext cx="457587" cy="457587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9" name="Shape9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8016AC29-A56F-9047-82A7-D12C6AE663DD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>
              <a:xfrm>
                <a:off x="9712302" y="5475879"/>
                <a:ext cx="371040" cy="371039"/>
              </a:xfrm>
              <a:prstGeom prst="roundRect">
                <a:avLst/>
              </a:prstGeom>
              <a:solidFill>
                <a:srgbClr val="FFFFFF"/>
              </a:solidFill>
              <a:ln w="1143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30" name="Shape10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2AA832A6-9A00-F84A-9941-983B1F36F401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10437909" y="-1346857"/>
                <a:ext cx="1894613" cy="1894613"/>
              </a:xfrm>
              <a:prstGeom prst="roundRect">
                <a:avLst/>
              </a:prstGeom>
              <a:noFill/>
              <a:ln w="66675" cap="rnd">
                <a:solidFill>
                  <a:srgbClr val="FFFFFF"/>
                </a:solidFill>
                <a:prstDash val="sysDot"/>
                <a:round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</p:grpSp>
      <p:grpSp>
        <p:nvGrpSpPr>
          <p:cNvPr id="14" name="Shape11"/>
          <p:cNvGrpSpPr/>
          <p:nvPr>
            <p:custDataLst>
              <p:tags r:id="rId2"/>
            </p:custDataLst>
          </p:nvPr>
        </p:nvGrpSpPr>
        <p:grpSpPr>
          <a:xfrm>
            <a:off x="5521545" y="491437"/>
            <a:ext cx="1148906" cy="1148906"/>
            <a:chOff x="4887341" y="2219547"/>
            <a:chExt cx="1148906" cy="1148906"/>
          </a:xfrm>
        </p:grpSpPr>
        <p:grpSp>
          <p:nvGrpSpPr>
            <p:cNvPr id="16" name="Shape12"/>
            <p:cNvGrpSpPr/>
            <p:nvPr>
              <p:custDataLst>
                <p:tags r:id="rId5"/>
              </p:custDataLst>
            </p:nvPr>
          </p:nvGrpSpPr>
          <p:grpSpPr>
            <a:xfrm>
              <a:off x="4887341" y="2219547"/>
              <a:ext cx="1148906" cy="1148906"/>
              <a:chOff x="5502720" y="3848511"/>
              <a:chExt cx="1148906" cy="1148906"/>
            </a:xfrm>
          </p:grpSpPr>
          <p:sp>
            <p:nvSpPr>
              <p:cNvPr id="17" name="Shape13">
                <a:extLst>
                  <a:ext uri="{FF2B5EF4-FFF2-40B4-BE49-F238E27FC236}">
  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40C14FD-ADD0-F549-889D-DB42CC88C3D0}"/>
                  </a:ext>
                </a:extLst>
              </p:cNvPr>
              <p:cNvSpPr/>
              <p:nvPr>
                <p:custDataLst>
                  <p:tags r:id="rId6"/>
                </p:custDataLst>
              </p:nvPr>
            </p:nvSpPr>
            <p:spPr>
              <a:xfrm>
                <a:off x="5502720" y="3848511"/>
                <a:ext cx="1148906" cy="1148906"/>
              </a:xfrm>
              <a:prstGeom prst="roundRect">
                <a:avLst>
                  <a:gd name="adj" fmla="val 21212"/>
                </a:avLst>
              </a:prstGeom>
              <a:solidFill>
                <a:srgbClr val="000000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28" tIns="45714" rIns="91428" bIns="457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9pPr>
              </a:lstStyle>
              <a:p>
                <a:pPr algn="ctr" defTabSz="914281">
                  <a:spcBef>
                    <a:spcPct val="0"/>
                  </a:spcBef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pic>
            <p:nvPicPr>
              <p:cNvPr id="19" name="Shape14"/>
              <p:cNvPicPr/>
              <p:nvPr>
                <p:custDataLst>
                  <p:tags r:id="rId7"/>
                </p:custDataLst>
              </p:nvPr>
            </p:nvPicPr>
            <p:blipFill>
              <a:blip r:embed="rId20">
                <a:extLst>
                  <a:ext uri="{96DAC541-7B7A-43D3-8B79-37D633B846F1}">
                    <asvg:svgBlip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svg="http://schemas.microsoft.com/office/drawing/2016/SVG/main" r:embed="rId21"/>
                  </a:ext>
                </a:extLst>
              </a:blip>
              <a:stretch>
                <a:fillRect/>
              </a:stretch>
            </p:blipFill>
            <p:spPr>
              <a:xfrm>
                <a:off x="5782822" y="4128612"/>
                <a:ext cx="588709" cy="588709"/>
              </a:xfrm>
              <a:prstGeom prst="rect">
                <a:avLst/>
              </a:prstGeom>
            </p:spPr>
          </p:pic>
        </p:grpSp>
      </p:grpSp>
      <p:sp>
        <p:nvSpPr>
          <p:cNvPr id="13" name="Shape15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7ABD102-A5CC-9F4E-9040-C69656805DF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4687783" y="1885778"/>
            <a:ext cx="2816477" cy="2462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2000" b="1" dirty="0" smtClean="0">
                <a:solidFill>
                  <a:srgbClr val="C00000"/>
                </a:solidFill>
              </a:rPr>
              <a:t>المدى الزمني لتأثير وسائل الاعلام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18" name="Shape15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7ABD102-A5CC-9F4E-9040-C69656805DF8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386794" y="2797063"/>
            <a:ext cx="5832648" cy="30469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</a:rPr>
              <a:t>الاستثارة 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</a:rPr>
              <a:t>التأثير قصير المدى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</a:rPr>
              <a:t>التأثير بعيد المدى </a:t>
            </a:r>
            <a:endParaRPr lang="ar-IQ" sz="2400" b="1" dirty="0" smtClean="0">
              <a:solidFill>
                <a:srgbClr val="000000"/>
              </a:solidFill>
            </a:endParaRPr>
          </a:p>
          <a:p>
            <a:pPr marL="457200" indent="-457200" algn="ctr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ar-IQ" sz="2400" b="1" dirty="0" smtClean="0">
              <a:solidFill>
                <a:srgbClr val="000000"/>
              </a:solidFill>
            </a:endParaRP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ar-IQ" sz="2400" b="1" dirty="0" smtClean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7306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>
            <p:custDataLst>
              <p:tags r:id="rId1"/>
            </p:custDataLst>
          </p:nvPr>
        </p:nvSpPr>
        <p:spPr>
          <a:xfrm>
            <a:off x="8489695" y="2803906"/>
            <a:ext cx="2862580" cy="2522294"/>
          </a:xfrm>
          <a:prstGeom prst="rect">
            <a:avLst/>
          </a:prstGeom>
        </p:spPr>
        <p:txBody>
          <a:bodyPr vert="horz" wrap="square" lIns="0" tIns="104775" rIns="0" bIns="0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13335">
              <a:lnSpc>
                <a:spcPct val="76900"/>
              </a:lnSpc>
              <a:spcBef>
                <a:spcPts val="825"/>
              </a:spcBef>
            </a:pPr>
            <a:endParaRPr lang="ar-IQ" sz="2600" spc="20" dirty="0">
              <a:latin typeface="Roboto Medium"/>
              <a:cs typeface="Roboto Medium"/>
            </a:endParaRPr>
          </a:p>
          <a:p>
            <a:pPr marL="12700" marR="13335" algn="r">
              <a:lnSpc>
                <a:spcPct val="76900"/>
              </a:lnSpc>
              <a:spcBef>
                <a:spcPts val="825"/>
              </a:spcBef>
            </a:pPr>
            <a:r>
              <a:rPr lang="ar-IQ" dirty="0">
                <a:latin typeface="+mj-lt"/>
                <a:cs typeface="Segoe UI" panose="020B0502040204020203" pitchFamily="34" charset="0"/>
              </a:rPr>
              <a:t>جامعة سامراء/ كلية الآداب/ قسم الاعلام</a:t>
            </a:r>
          </a:p>
          <a:p>
            <a:pPr marL="12700" marR="13335" algn="r">
              <a:lnSpc>
                <a:spcPct val="76900"/>
              </a:lnSpc>
              <a:spcBef>
                <a:spcPts val="825"/>
              </a:spcBef>
            </a:pPr>
            <a:r>
              <a:rPr lang="ar-IQ" dirty="0">
                <a:latin typeface="+mj-lt"/>
                <a:cs typeface="Segoe UI" panose="020B0502040204020203" pitchFamily="34" charset="0"/>
              </a:rPr>
              <a:t>عضو نقابة الصحفيين</a:t>
            </a:r>
          </a:p>
          <a:p>
            <a:pPr marL="12700" marR="13335" algn="r">
              <a:lnSpc>
                <a:spcPct val="76900"/>
              </a:lnSpc>
              <a:spcBef>
                <a:spcPts val="825"/>
              </a:spcBef>
            </a:pPr>
            <a:r>
              <a:rPr lang="ar-IQ" dirty="0">
                <a:latin typeface="+mj-lt"/>
                <a:cs typeface="Segoe UI" panose="020B0502040204020203" pitchFamily="34" charset="0"/>
              </a:rPr>
              <a:t>تخصص الاعلام </a:t>
            </a:r>
          </a:p>
          <a:p>
            <a:pPr marL="12700" marR="13335" algn="r">
              <a:lnSpc>
                <a:spcPct val="76900"/>
              </a:lnSpc>
              <a:spcBef>
                <a:spcPts val="825"/>
              </a:spcBef>
            </a:pPr>
            <a:r>
              <a:rPr lang="ar-IQ" dirty="0">
                <a:latin typeface="+mj-lt"/>
                <a:cs typeface="Segoe UI" panose="020B0502040204020203" pitchFamily="34" charset="0"/>
              </a:rPr>
              <a:t>العلاقات العامة الدولية </a:t>
            </a:r>
          </a:p>
          <a:p>
            <a:pPr marL="12700" marR="13335" algn="r">
              <a:lnSpc>
                <a:spcPct val="76900"/>
              </a:lnSpc>
              <a:spcBef>
                <a:spcPts val="825"/>
              </a:spcBef>
            </a:pPr>
            <a:r>
              <a:rPr lang="ar-IQ" dirty="0">
                <a:latin typeface="+mj-lt"/>
                <a:cs typeface="Segoe UI" panose="020B0502040204020203" pitchFamily="34" charset="0"/>
              </a:rPr>
              <a:t>التربية الاعلامية </a:t>
            </a:r>
            <a:r>
              <a:rPr lang="ar-IQ" dirty="0" smtClean="0">
                <a:latin typeface="+mj-lt"/>
                <a:cs typeface="Segoe UI" panose="020B0502040204020203" pitchFamily="34" charset="0"/>
              </a:rPr>
              <a:t>الرقمية</a:t>
            </a:r>
          </a:p>
          <a:p>
            <a:pPr marL="12700" marR="13335" algn="r">
              <a:lnSpc>
                <a:spcPct val="76900"/>
              </a:lnSpc>
              <a:spcBef>
                <a:spcPts val="825"/>
              </a:spcBef>
            </a:pPr>
            <a:r>
              <a:rPr lang="ar-IQ" smtClean="0">
                <a:latin typeface="+mj-lt"/>
                <a:cs typeface="Segoe UI" panose="020B0502040204020203" pitchFamily="34" charset="0"/>
              </a:rPr>
              <a:t> </a:t>
            </a:r>
            <a:endParaRPr lang="ar-IQ" dirty="0">
              <a:latin typeface="+mj-lt"/>
              <a:cs typeface="Segoe UI" panose="020B0502040204020203" pitchFamily="34" charset="0"/>
            </a:endParaRPr>
          </a:p>
        </p:txBody>
      </p:sp>
      <p:grpSp>
        <p:nvGrpSpPr>
          <p:cNvPr id="3" name="object 3"/>
          <p:cNvGrpSpPr/>
          <p:nvPr>
            <p:custDataLst>
              <p:tags r:id="rId2"/>
            </p:custDataLst>
          </p:nvPr>
        </p:nvGrpSpPr>
        <p:grpSpPr>
          <a:xfrm>
            <a:off x="8482806" y="3583685"/>
            <a:ext cx="179070" cy="2569845"/>
            <a:chOff x="8482806" y="3583685"/>
            <a:chExt cx="179070" cy="2569845"/>
          </a:xfrm>
        </p:grpSpPr>
        <p:sp>
          <p:nvSpPr>
            <p:cNvPr id="4" name="object 4"/>
            <p:cNvSpPr/>
            <p:nvPr>
              <p:custDataLst>
                <p:tags r:id="rId4"/>
              </p:custDataLst>
            </p:nvPr>
          </p:nvSpPr>
          <p:spPr>
            <a:xfrm flipH="1">
              <a:off x="8573261" y="3583685"/>
              <a:ext cx="0" cy="2529840"/>
            </a:xfrm>
            <a:custGeom>
              <a:avLst/>
              <a:gdLst/>
              <a:ahLst/>
              <a:cxnLst/>
              <a:rect l="l" t="t" r="r" b="b"/>
              <a:pathLst>
                <a:path h="2529840">
                  <a:moveTo>
                    <a:pt x="0" y="0"/>
                  </a:moveTo>
                  <a:lnTo>
                    <a:pt x="0" y="2529840"/>
                  </a:lnTo>
                </a:path>
              </a:pathLst>
            </a:custGeom>
            <a:ln w="19050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/>
            </a:p>
          </p:txBody>
        </p:sp>
        <p:sp>
          <p:nvSpPr>
            <p:cNvPr id="5" name="object 5"/>
            <p:cNvSpPr/>
            <p:nvPr>
              <p:custDataLst>
                <p:tags r:id="rId5"/>
              </p:custDataLst>
            </p:nvPr>
          </p:nvSpPr>
          <p:spPr>
            <a:xfrm>
              <a:off x="8482806" y="4080636"/>
              <a:ext cx="178879" cy="178943"/>
            </a:xfrm>
            <a:prstGeom prst="rect">
              <a:avLst/>
            </a:prstGeom>
            <a:blipFill>
              <a:blip r:embed="rId9"/>
              <a:stretch>
                <a:fillRect/>
              </a:stretch>
            </a:blipFill>
          </p:spPr>
          <p:txBody>
            <a:bodyPr wrap="square" lIns="0" tIns="0" rIns="0" bIns="0" rtlCol="0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/>
            </a:p>
          </p:txBody>
        </p:sp>
        <p:sp>
          <p:nvSpPr>
            <p:cNvPr id="6" name="object 6"/>
            <p:cNvSpPr/>
            <p:nvPr>
              <p:custDataLst>
                <p:tags r:id="rId6"/>
              </p:custDataLst>
            </p:nvPr>
          </p:nvSpPr>
          <p:spPr>
            <a:xfrm>
              <a:off x="8482806" y="5031231"/>
              <a:ext cx="178879" cy="178943"/>
            </a:xfrm>
            <a:prstGeom prst="rect">
              <a:avLst/>
            </a:prstGeom>
            <a:blipFill>
              <a:blip r:embed="rId10"/>
              <a:stretch>
                <a:fillRect/>
              </a:stretch>
            </a:blipFill>
          </p:spPr>
          <p:txBody>
            <a:bodyPr wrap="square" lIns="0" tIns="0" rIns="0" bIns="0" rtlCol="0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/>
            </a:p>
          </p:txBody>
        </p:sp>
        <p:sp>
          <p:nvSpPr>
            <p:cNvPr id="7" name="object 7"/>
            <p:cNvSpPr/>
            <p:nvPr>
              <p:custDataLst>
                <p:tags r:id="rId7"/>
              </p:custDataLst>
            </p:nvPr>
          </p:nvSpPr>
          <p:spPr>
            <a:xfrm>
              <a:off x="8482806" y="5974229"/>
              <a:ext cx="178879" cy="178927"/>
            </a:xfrm>
            <a:prstGeom prst="rect">
              <a:avLst/>
            </a:prstGeom>
            <a:blipFill>
              <a:blip r:embed="rId11"/>
              <a:stretch>
                <a:fillRect/>
              </a:stretch>
            </a:blipFill>
          </p:spPr>
          <p:txBody>
            <a:bodyPr wrap="square" lIns="0" tIns="0" rIns="0" bIns="0" rtlCol="0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1991544" y="3583685"/>
            <a:ext cx="566420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ar-IQ" sz="2800" spc="15" dirty="0" smtClean="0"/>
              <a:t>ا.م.د. عراك غانم محمد</a:t>
            </a:r>
            <a:endParaRPr sz="2800" spc="15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5.4.101.1"/>
  <p:tag name="AS_RELEASE_DATE" val="2022.12.31"/>
  <p:tag name="AS_TITLE" val="Aspose.Slides for Java"/>
  <p:tag name="AS_VERSION" val="22.1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2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2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8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3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4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5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6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7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9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0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1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2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3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5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6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7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1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6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2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3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FB342"/>
      </a:accent1>
      <a:accent2>
        <a:srgbClr val="78C45E"/>
      </a:accent2>
      <a:accent3>
        <a:srgbClr val="93CF7E"/>
      </a:accent3>
      <a:accent4>
        <a:srgbClr val="AEDB9E"/>
      </a:accent4>
      <a:accent5>
        <a:srgbClr val="C9E7BE"/>
      </a:accent5>
      <a:accent6>
        <a:srgbClr val="E4F3DF"/>
      </a:accent6>
      <a:hlink>
        <a:srgbClr val="0000FF"/>
      </a:hlink>
      <a:folHlink>
        <a:srgbClr val="800080"/>
      </a:folHlink>
    </a:clrScheme>
    <a:fontScheme name="Office">
      <a:majorFont>
        <a:latin typeface="Oswald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Oswald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FB342"/>
      </a:accent1>
      <a:accent2>
        <a:srgbClr val="78C45E"/>
      </a:accent2>
      <a:accent3>
        <a:srgbClr val="93CF7E"/>
      </a:accent3>
      <a:accent4>
        <a:srgbClr val="AEDB9E"/>
      </a:accent4>
      <a:accent5>
        <a:srgbClr val="C9E7BE"/>
      </a:accent5>
      <a:accent6>
        <a:srgbClr val="E4F3DF"/>
      </a:accent6>
      <a:hlink>
        <a:srgbClr val="0000FF"/>
      </a:hlink>
      <a:folHlink>
        <a:srgbClr val="800080"/>
      </a:folHlink>
    </a:clrScheme>
    <a:fontScheme name="Office">
      <a:majorFont>
        <a:latin typeface="Oswald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Oswald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1643</TotalTime>
  <Words>147</Words>
  <Application>Microsoft Office PowerPoint</Application>
  <PresentationFormat>Widescreen</PresentationFormat>
  <Paragraphs>46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Oswald</vt:lpstr>
      <vt:lpstr>Roboto Medium</vt:lpstr>
      <vt:lpstr>Wingdings</vt:lpstr>
      <vt:lpstr>Calibri</vt:lpstr>
      <vt:lpstr>Arial</vt:lpstr>
      <vt:lpstr>Segoe UI</vt:lpstr>
      <vt:lpstr>Arabic Typesetting</vt:lpstr>
      <vt:lpstr>Office Theme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ا.م.د. عراك غانم محمد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Microsoft account</cp:lastModifiedBy>
  <cp:revision>36</cp:revision>
  <cp:lastPrinted>2023-11-11T09:53:32Z</cp:lastPrinted>
  <dcterms:created xsi:type="dcterms:W3CDTF">2023-11-11T09:53:32Z</dcterms:created>
  <dcterms:modified xsi:type="dcterms:W3CDTF">2024-01-16T11:01:49Z</dcterms:modified>
</cp:coreProperties>
</file>