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0" r:id="rId14"/>
    <p:sldId id="271" r:id="rId15"/>
    <p:sldId id="272" r:id="rId16"/>
    <p:sldId id="273" r:id="rId17"/>
    <p:sldId id="274" r:id="rId18"/>
    <p:sldId id="275" r:id="rId19"/>
    <p:sldId id="276" r:id="rId20"/>
  </p:sldIdLst>
  <p:sldSz cx="12192000" cy="6858000"/>
  <p:notesSz cx="6858000" cy="9144000"/>
  <p:defaultTextStyle>
    <a:defPPr>
      <a:defRPr lang="ar-IQ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2" autoAdjust="0"/>
    <p:restoredTop sz="94660"/>
  </p:normalViewPr>
  <p:slideViewPr>
    <p:cSldViewPr snapToGrid="0">
      <p:cViewPr>
        <p:scale>
          <a:sx n="80" d="100"/>
          <a:sy n="80" d="100"/>
        </p:scale>
        <p:origin x="69" y="-5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1C7254-E73D-490F-BE8B-268DD1EC8A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IQ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3065C32-3E3E-4F48-BFB1-512007E90D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IQ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C9287-09A2-40B7-984F-8F90CC9877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3CCE5-C5B2-4BA4-8AE2-0018933038E6}" type="datetimeFigureOut">
              <a:rPr lang="ar-IQ" smtClean="0"/>
              <a:t>05/06/1445</a:t>
            </a:fld>
            <a:endParaRPr lang="ar-IQ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5C45E0-5575-43F7-9437-7FFA1311D2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D2D8CB-C340-4C82-A8E4-3B782EF419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9FD3B-E692-4D8C-BE9A-D00D957296AA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35139446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304635-238A-4173-B3EC-ACC254B075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IQ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648DE8-6C8A-4332-8D6F-D79A677858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IQ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A02786-297B-4885-AB37-DBF4881448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3CCE5-C5B2-4BA4-8AE2-0018933038E6}" type="datetimeFigureOut">
              <a:rPr lang="ar-IQ" smtClean="0"/>
              <a:t>05/06/1445</a:t>
            </a:fld>
            <a:endParaRPr lang="ar-IQ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1D0EDC-B2DF-4FF1-AA68-7201FDD178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A4B17D-DE2D-4974-8A5B-A0B3FC272C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9FD3B-E692-4D8C-BE9A-D00D957296AA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17518940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96D298-5A05-49E6-A4D5-168E1FBA60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IQ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DA606B-28E3-4525-9A4A-6879E96717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F791AE-A495-4CBB-AD32-379970429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3CCE5-C5B2-4BA4-8AE2-0018933038E6}" type="datetimeFigureOut">
              <a:rPr lang="ar-IQ" smtClean="0"/>
              <a:t>05/06/1445</a:t>
            </a:fld>
            <a:endParaRPr lang="ar-IQ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39C10A-6029-4817-BB3D-F8422E00E4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E85A8D-528A-4B00-89E1-762AA22DA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9FD3B-E692-4D8C-BE9A-D00D957296AA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3055717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2D5A4B-A892-456B-BAFE-EEE8375DB5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IQ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5BE2A5-297B-4CDC-9F9A-862DE726F0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IQ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F6EA49-FFFA-47A1-AA99-2318B405CE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IQ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B52BAD-023A-4005-B9EF-D679266A01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3CCE5-C5B2-4BA4-8AE2-0018933038E6}" type="datetimeFigureOut">
              <a:rPr lang="ar-IQ" smtClean="0"/>
              <a:t>05/06/1445</a:t>
            </a:fld>
            <a:endParaRPr lang="ar-IQ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ACF55E-8944-48CC-A8B9-184189608A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C00DD4-9EC9-496F-A16D-E600729FE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9FD3B-E692-4D8C-BE9A-D00D957296AA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1193533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620476-686F-44DD-88AE-DB04558F33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IQ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32B6E3-831D-4759-A6F8-B097750B7D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B24742-269E-4844-AB7E-D424437061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IQ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6F2EDB-A16F-4D9F-8219-7B4D4D8955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EF07C68-114F-489F-8DF3-BE7EFFB07AD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IQ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90E2630-E56B-4CB5-81FC-AA9D52EA8A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3CCE5-C5B2-4BA4-8AE2-0018933038E6}" type="datetimeFigureOut">
              <a:rPr lang="ar-IQ" smtClean="0"/>
              <a:t>05/06/1445</a:t>
            </a:fld>
            <a:endParaRPr lang="ar-IQ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7C37648-FF93-4320-BA54-B7B081D1C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61D0BD-BFB9-4B09-8F4D-0D0CAF5B76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9FD3B-E692-4D8C-BE9A-D00D957296AA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17013970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9812C9-3E7E-4A44-8D9D-1092AF6DEA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IQ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35CBE01-77FA-482B-A2E1-B54EB0AB56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3CCE5-C5B2-4BA4-8AE2-0018933038E6}" type="datetimeFigureOut">
              <a:rPr lang="ar-IQ" smtClean="0"/>
              <a:t>05/06/1445</a:t>
            </a:fld>
            <a:endParaRPr lang="ar-IQ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180966E-DAC1-4681-B0E1-85C3ADE301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500E08-ADFB-4558-AD41-D7557DBE5A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9FD3B-E692-4D8C-BE9A-D00D957296AA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17031677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25946D9-29E4-495A-915D-2722B9C713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3CCE5-C5B2-4BA4-8AE2-0018933038E6}" type="datetimeFigureOut">
              <a:rPr lang="ar-IQ" smtClean="0"/>
              <a:t>05/06/1445</a:t>
            </a:fld>
            <a:endParaRPr lang="ar-IQ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867697F-F963-4DC3-AC53-92818D4B8E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8ED5EB-540A-4423-9EB8-52AEE829E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9FD3B-E692-4D8C-BE9A-D00D957296AA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19347300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E5F153-4EA6-49FB-BF4E-947DD11640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IQ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271167-0AAE-499E-8039-01B1668516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IQ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91B6DD-67E9-4716-9BED-A3CAEF9AB3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76F55A-FB76-406D-9222-00BF12AB96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3CCE5-C5B2-4BA4-8AE2-0018933038E6}" type="datetimeFigureOut">
              <a:rPr lang="ar-IQ" smtClean="0"/>
              <a:t>05/06/1445</a:t>
            </a:fld>
            <a:endParaRPr lang="ar-IQ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AA67C0-663B-41F8-B2E7-E8E876C9C5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7A8EA1-2CBB-456A-AC72-445A804FB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9FD3B-E692-4D8C-BE9A-D00D957296AA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25832396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1F14DB-6957-4ADC-A0F0-A60A62C00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IQ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428B395-9CC9-4580-98AB-530CE39BC48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IQ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84CFF8-7227-4E22-ABFA-24F2810982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2763CC-A02F-42F4-95A1-D61509D16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3CCE5-C5B2-4BA4-8AE2-0018933038E6}" type="datetimeFigureOut">
              <a:rPr lang="ar-IQ" smtClean="0"/>
              <a:t>05/06/1445</a:t>
            </a:fld>
            <a:endParaRPr lang="ar-IQ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81B9A1-879E-4AD6-89AA-54AF231C6B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CED54D-2CE9-420E-A21C-63C1C1AF13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9FD3B-E692-4D8C-BE9A-D00D957296AA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5833496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848C13-6291-4AA0-914F-6E869BAE5A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IQ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8ED96B-8FE7-48F5-9398-A90BE46F5A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IQ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899CD8-A144-4B68-BF8F-EB2D8F78F4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3CCE5-C5B2-4BA4-8AE2-0018933038E6}" type="datetimeFigureOut">
              <a:rPr lang="ar-IQ" smtClean="0"/>
              <a:t>05/06/1445</a:t>
            </a:fld>
            <a:endParaRPr lang="ar-IQ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5D18AC-6955-44D2-9466-EE48C2D6E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BC6C66-CA2B-49D3-8C9C-7BD887E39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9FD3B-E692-4D8C-BE9A-D00D957296AA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8030248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3C891A7-36E2-4563-B123-4C13BE1691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IQ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EF2A02-150C-4E81-AB70-B155067651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IQ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C8D0F7-05C1-436C-B3BF-7925C54EE3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3CCE5-C5B2-4BA4-8AE2-0018933038E6}" type="datetimeFigureOut">
              <a:rPr lang="ar-IQ" smtClean="0"/>
              <a:t>05/06/1445</a:t>
            </a:fld>
            <a:endParaRPr lang="ar-IQ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6B06D1-E7B2-4207-BC7D-4CA14FC565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77AF98-6717-47F8-A3BB-8E70711D43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9FD3B-E692-4D8C-BE9A-D00D957296AA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2747733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1E7E6A0-D5F5-4B89-8B1D-9ACBBD1D01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IQ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7260DC-7ECB-4E09-8229-5CB545013C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IQ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E70D80-3F93-499A-9995-957A9CE121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63CCE5-C5B2-4BA4-8AE2-0018933038E6}" type="datetimeFigureOut">
              <a:rPr lang="ar-IQ" smtClean="0"/>
              <a:t>05/06/1445</a:t>
            </a:fld>
            <a:endParaRPr lang="ar-IQ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909BC9-4E68-45AC-BD62-C2866D2976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IQ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E71A85-A7C0-4A6A-ACDA-E3692DEF67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79FD3B-E692-4D8C-BE9A-D00D957296AA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4294599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IQ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1C3B07-0DEA-40E6-9EE2-0BF5BC30227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Series Direct (DC) current circuit</a:t>
            </a:r>
            <a:endParaRPr lang="ar-IQ" b="1" dirty="0">
              <a:solidFill>
                <a:srgbClr val="FF0000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230BA8-FC9C-4B84-AEC0-507F8B67774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Introduction </a:t>
            </a:r>
            <a:endParaRPr lang="ar-IQ" sz="4800" dirty="0"/>
          </a:p>
        </p:txBody>
      </p:sp>
    </p:spTree>
    <p:extLst>
      <p:ext uri="{BB962C8B-B14F-4D97-AF65-F5344CB8AC3E}">
        <p14:creationId xmlns:p14="http://schemas.microsoft.com/office/powerpoint/2010/main" val="23570731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7BD212-D3F3-4E60-A537-4EB30C2115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936170"/>
          </a:xfrm>
        </p:spPr>
        <p:txBody>
          <a:bodyPr/>
          <a:lstStyle/>
          <a:p>
            <a:r>
              <a:rPr lang="en-US" b="1" dirty="0"/>
              <a:t>Introduction</a:t>
            </a:r>
            <a:r>
              <a:rPr lang="en-US" dirty="0"/>
              <a:t> </a:t>
            </a:r>
            <a:endParaRPr lang="ar-IQ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720282C-6EAC-43F5-8864-521C8E2084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001486"/>
            <a:ext cx="9195719" cy="5175477"/>
          </a:xfrm>
        </p:spPr>
      </p:pic>
    </p:spTree>
    <p:extLst>
      <p:ext uri="{BB962C8B-B14F-4D97-AF65-F5344CB8AC3E}">
        <p14:creationId xmlns:p14="http://schemas.microsoft.com/office/powerpoint/2010/main" val="33899294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89D32-3146-4A0D-A628-2A666F5D4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856342"/>
          </a:xfrm>
        </p:spPr>
        <p:txBody>
          <a:bodyPr/>
          <a:lstStyle/>
          <a:p>
            <a:r>
              <a:rPr lang="en-US" b="1" dirty="0"/>
              <a:t>Series DC Circuit</a:t>
            </a:r>
            <a:endParaRPr lang="ar-IQ" b="1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74868A3-D623-4633-B125-207638DECA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11086" y="1153886"/>
            <a:ext cx="7802721" cy="5023077"/>
          </a:xfrm>
        </p:spPr>
      </p:pic>
    </p:spTree>
    <p:extLst>
      <p:ext uri="{BB962C8B-B14F-4D97-AF65-F5344CB8AC3E}">
        <p14:creationId xmlns:p14="http://schemas.microsoft.com/office/powerpoint/2010/main" val="27666742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870FF9-EC4A-4AA5-8386-F30645C557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074056"/>
          </a:xfrm>
        </p:spPr>
        <p:txBody>
          <a:bodyPr/>
          <a:lstStyle/>
          <a:p>
            <a:r>
              <a:rPr lang="en-US" b="1" u="sng" dirty="0">
                <a:solidFill>
                  <a:srgbClr val="0070C0"/>
                </a:solidFill>
              </a:rPr>
              <a:t>Series Resistors</a:t>
            </a:r>
            <a:endParaRPr lang="ar-IQ" b="1" u="sng" dirty="0">
              <a:solidFill>
                <a:srgbClr val="0070C0"/>
              </a:solidFill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ADC9EA4-7E42-4154-B3DC-C394CEDD3C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21543" y="1074057"/>
            <a:ext cx="7691676" cy="5102906"/>
          </a:xfrm>
        </p:spPr>
      </p:pic>
    </p:spTree>
    <p:extLst>
      <p:ext uri="{BB962C8B-B14F-4D97-AF65-F5344CB8AC3E}">
        <p14:creationId xmlns:p14="http://schemas.microsoft.com/office/powerpoint/2010/main" val="15321746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6F29D4-5BE4-4843-8A52-B6E63E3EFF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681036"/>
          </a:xfrm>
        </p:spPr>
        <p:txBody>
          <a:bodyPr>
            <a:normAutofit fontScale="90000"/>
          </a:bodyPr>
          <a:lstStyle/>
          <a:p>
            <a:r>
              <a:rPr lang="en-US" b="1" i="1" dirty="0"/>
              <a:t>continue</a:t>
            </a:r>
            <a:endParaRPr lang="ar-IQ" b="1" i="1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4DEC0DD-F9FD-4E34-A5BC-A5EDF93159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05429" y="914400"/>
            <a:ext cx="7995277" cy="5262563"/>
          </a:xfrm>
        </p:spPr>
      </p:pic>
    </p:spTree>
    <p:extLst>
      <p:ext uri="{BB962C8B-B14F-4D97-AF65-F5344CB8AC3E}">
        <p14:creationId xmlns:p14="http://schemas.microsoft.com/office/powerpoint/2010/main" val="38670574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2E95D2-5E33-41D0-B0E0-BBA5E7FF8A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681036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Example </a:t>
            </a:r>
            <a:endParaRPr lang="ar-IQ" b="1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E4BE98E-1CAA-4D9D-B2DB-C8B95516FE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00629" y="885371"/>
            <a:ext cx="8136733" cy="5291592"/>
          </a:xfrm>
        </p:spPr>
      </p:pic>
    </p:spTree>
    <p:extLst>
      <p:ext uri="{BB962C8B-B14F-4D97-AF65-F5344CB8AC3E}">
        <p14:creationId xmlns:p14="http://schemas.microsoft.com/office/powerpoint/2010/main" val="1186678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A0EB9D-954F-47E9-80AE-D98CC4703B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805542"/>
          </a:xfrm>
        </p:spPr>
        <p:txBody>
          <a:bodyPr/>
          <a:lstStyle/>
          <a:p>
            <a:r>
              <a:rPr lang="en-US" b="1" dirty="0"/>
              <a:t>Examples – equal resistors</a:t>
            </a:r>
            <a:endParaRPr lang="ar-IQ" b="1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D54B25A-FF0D-4183-8FD7-E41FE2E0AF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36914" y="943429"/>
            <a:ext cx="8620564" cy="5385934"/>
          </a:xfrm>
        </p:spPr>
      </p:pic>
    </p:spTree>
    <p:extLst>
      <p:ext uri="{BB962C8B-B14F-4D97-AF65-F5344CB8AC3E}">
        <p14:creationId xmlns:p14="http://schemas.microsoft.com/office/powerpoint/2010/main" val="21513746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515DA5-32BF-4380-8E4E-548B025D1C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081313"/>
          </a:xfrm>
        </p:spPr>
        <p:txBody>
          <a:bodyPr/>
          <a:lstStyle/>
          <a:p>
            <a:r>
              <a:rPr lang="en-US" b="1" dirty="0"/>
              <a:t>Changing resistors position</a:t>
            </a:r>
            <a:endParaRPr lang="ar-IQ" b="1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DA6F0B1-C76C-4DBC-BB67-7D092A87EE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43039" y="1081314"/>
            <a:ext cx="8905921" cy="5248049"/>
          </a:xfrm>
        </p:spPr>
      </p:pic>
    </p:spTree>
    <p:extLst>
      <p:ext uri="{BB962C8B-B14F-4D97-AF65-F5344CB8AC3E}">
        <p14:creationId xmlns:p14="http://schemas.microsoft.com/office/powerpoint/2010/main" val="2015707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46E5F8-8FC0-4D63-9B75-584BE510FC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950685"/>
          </a:xfrm>
        </p:spPr>
        <p:txBody>
          <a:bodyPr/>
          <a:lstStyle/>
          <a:p>
            <a:r>
              <a:rPr lang="en-US" b="1" dirty="0"/>
              <a:t>Instrumentation</a:t>
            </a:r>
            <a:r>
              <a:rPr lang="en-US" dirty="0"/>
              <a:t> </a:t>
            </a:r>
            <a:endParaRPr lang="ar-IQ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8217B7F-5078-4A69-A58C-071726F5BC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16001" y="950686"/>
            <a:ext cx="8949582" cy="5226277"/>
          </a:xfrm>
        </p:spPr>
      </p:pic>
    </p:spTree>
    <p:extLst>
      <p:ext uri="{BB962C8B-B14F-4D97-AF65-F5344CB8AC3E}">
        <p14:creationId xmlns:p14="http://schemas.microsoft.com/office/powerpoint/2010/main" val="38776054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61D1A0-6BCF-4E9D-B1FB-90A9FE314B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820056"/>
          </a:xfrm>
        </p:spPr>
        <p:txBody>
          <a:bodyPr/>
          <a:lstStyle/>
          <a:p>
            <a:r>
              <a:rPr lang="en-US" b="1" dirty="0"/>
              <a:t>Series circuit</a:t>
            </a:r>
            <a:endParaRPr lang="ar-IQ" b="1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9FF780B-FE8A-40FE-9FD7-C6F852A8C0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40971" y="1081314"/>
            <a:ext cx="9512754" cy="5015480"/>
          </a:xfrm>
        </p:spPr>
      </p:pic>
    </p:spTree>
    <p:extLst>
      <p:ext uri="{BB962C8B-B14F-4D97-AF65-F5344CB8AC3E}">
        <p14:creationId xmlns:p14="http://schemas.microsoft.com/office/powerpoint/2010/main" val="27917003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00AAC9-B91C-46D1-8102-DFD8CD5A12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957942"/>
          </a:xfrm>
        </p:spPr>
        <p:txBody>
          <a:bodyPr/>
          <a:lstStyle/>
          <a:p>
            <a:r>
              <a:rPr lang="en-US" b="1" dirty="0"/>
              <a:t>Examples</a:t>
            </a:r>
            <a:r>
              <a:rPr lang="en-US" dirty="0"/>
              <a:t> </a:t>
            </a:r>
            <a:endParaRPr lang="ar-IQ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0C427F1-3716-4968-BA30-BC11AB75B4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98171" y="892630"/>
            <a:ext cx="7830457" cy="5284334"/>
          </a:xfrm>
        </p:spPr>
      </p:pic>
    </p:spTree>
    <p:extLst>
      <p:ext uri="{BB962C8B-B14F-4D97-AF65-F5344CB8AC3E}">
        <p14:creationId xmlns:p14="http://schemas.microsoft.com/office/powerpoint/2010/main" val="32330190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59F8C1-8855-4D05-991F-5B3C6566C9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754742"/>
          </a:xfrm>
        </p:spPr>
        <p:txBody>
          <a:bodyPr/>
          <a:lstStyle/>
          <a:p>
            <a:r>
              <a:rPr lang="en-US" b="1" dirty="0"/>
              <a:t>Examples </a:t>
            </a:r>
            <a:endParaRPr lang="ar-IQ" b="1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6BEFEA2-3639-4D2F-B842-2673AFD6C2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91771" y="965200"/>
            <a:ext cx="7762281" cy="5211763"/>
          </a:xfrm>
        </p:spPr>
      </p:pic>
    </p:spTree>
    <p:extLst>
      <p:ext uri="{BB962C8B-B14F-4D97-AF65-F5344CB8AC3E}">
        <p14:creationId xmlns:p14="http://schemas.microsoft.com/office/powerpoint/2010/main" val="8629355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A822A3-4B74-4326-A05C-8F4F556247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885370"/>
          </a:xfrm>
        </p:spPr>
        <p:txBody>
          <a:bodyPr/>
          <a:lstStyle/>
          <a:p>
            <a:r>
              <a:rPr lang="en-US" b="1" dirty="0"/>
              <a:t>Examples</a:t>
            </a:r>
            <a:r>
              <a:rPr lang="en-US" dirty="0"/>
              <a:t> </a:t>
            </a:r>
            <a:endParaRPr lang="ar-IQ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9F5D8A0-E50D-4B94-A40D-CBE8C3B81D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40114" y="1008743"/>
            <a:ext cx="7982104" cy="5168220"/>
          </a:xfrm>
        </p:spPr>
      </p:pic>
    </p:spTree>
    <p:extLst>
      <p:ext uri="{BB962C8B-B14F-4D97-AF65-F5344CB8AC3E}">
        <p14:creationId xmlns:p14="http://schemas.microsoft.com/office/powerpoint/2010/main" val="38064374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F042C-A4BE-47AF-B1E9-5178C9DB52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936170"/>
          </a:xfrm>
        </p:spPr>
        <p:txBody>
          <a:bodyPr/>
          <a:lstStyle/>
          <a:p>
            <a:r>
              <a:rPr lang="en-US" b="1" dirty="0"/>
              <a:t>Power distribution</a:t>
            </a:r>
            <a:endParaRPr lang="ar-IQ" b="1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2D31E31-F6F3-4CBB-86AF-F6B00AFC9F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6629" y="936171"/>
            <a:ext cx="8922171" cy="5240792"/>
          </a:xfrm>
        </p:spPr>
      </p:pic>
    </p:spTree>
    <p:extLst>
      <p:ext uri="{BB962C8B-B14F-4D97-AF65-F5344CB8AC3E}">
        <p14:creationId xmlns:p14="http://schemas.microsoft.com/office/powerpoint/2010/main" val="12078676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A97F51-6CC1-4DF6-988E-58CF290885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001485"/>
          </a:xfrm>
        </p:spPr>
        <p:txBody>
          <a:bodyPr/>
          <a:lstStyle/>
          <a:p>
            <a:r>
              <a:rPr lang="en-US" b="1" i="1" dirty="0"/>
              <a:t>continue</a:t>
            </a:r>
            <a:endParaRPr lang="ar-IQ" b="1" i="1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78A2D1D-ADAF-4EE8-A3FC-4B33460275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35314" y="1124857"/>
            <a:ext cx="8727643" cy="5052106"/>
          </a:xfrm>
        </p:spPr>
      </p:pic>
    </p:spTree>
    <p:extLst>
      <p:ext uri="{BB962C8B-B14F-4D97-AF65-F5344CB8AC3E}">
        <p14:creationId xmlns:p14="http://schemas.microsoft.com/office/powerpoint/2010/main" val="25423603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60C276-6506-4E2E-B97A-E38EB4B2FA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892628"/>
          </a:xfrm>
        </p:spPr>
        <p:txBody>
          <a:bodyPr/>
          <a:lstStyle/>
          <a:p>
            <a:r>
              <a:rPr lang="en-US" b="1" i="1" dirty="0"/>
              <a:t>continue</a:t>
            </a:r>
            <a:endParaRPr lang="ar-IQ" b="1" i="1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BF546C0-0F53-47D9-A187-83E803FD22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32114" y="1023257"/>
            <a:ext cx="9220324" cy="5153706"/>
          </a:xfrm>
        </p:spPr>
      </p:pic>
    </p:spTree>
    <p:extLst>
      <p:ext uri="{BB962C8B-B14F-4D97-AF65-F5344CB8AC3E}">
        <p14:creationId xmlns:p14="http://schemas.microsoft.com/office/powerpoint/2010/main" val="32438874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22BA8A-7C3E-4016-A093-71A87AEB45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914399"/>
          </a:xfrm>
        </p:spPr>
        <p:txBody>
          <a:bodyPr/>
          <a:lstStyle/>
          <a:p>
            <a:r>
              <a:rPr lang="en-US" b="1" dirty="0"/>
              <a:t>Voltage sources in series</a:t>
            </a:r>
            <a:endParaRPr lang="ar-IQ" b="1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3280C8A-002D-43B7-A4D6-FADD52FF71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30735" y="1049307"/>
            <a:ext cx="9563496" cy="5117420"/>
          </a:xfrm>
        </p:spPr>
      </p:pic>
    </p:spTree>
    <p:extLst>
      <p:ext uri="{BB962C8B-B14F-4D97-AF65-F5344CB8AC3E}">
        <p14:creationId xmlns:p14="http://schemas.microsoft.com/office/powerpoint/2010/main" val="42567754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244E32-E144-4055-A9AB-44A61721F5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 dirty="0"/>
              <a:t>continue</a:t>
            </a:r>
            <a:endParaRPr lang="ar-IQ" b="1" i="1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900E5B2-B111-4CBF-8A38-F62FB2B3E3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86114" y="1386114"/>
            <a:ext cx="8549501" cy="4790849"/>
          </a:xfrm>
        </p:spPr>
      </p:pic>
    </p:spTree>
    <p:extLst>
      <p:ext uri="{BB962C8B-B14F-4D97-AF65-F5344CB8AC3E}">
        <p14:creationId xmlns:p14="http://schemas.microsoft.com/office/powerpoint/2010/main" val="5505049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31E77E-814F-4BF6-B7AD-230F8E7D5D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023256"/>
          </a:xfrm>
        </p:spPr>
        <p:txBody>
          <a:bodyPr/>
          <a:lstStyle/>
          <a:p>
            <a:r>
              <a:rPr lang="en-US" b="1" dirty="0">
                <a:solidFill>
                  <a:srgbClr val="0070C0"/>
                </a:solidFill>
              </a:rPr>
              <a:t>Conclusion</a:t>
            </a:r>
            <a:endParaRPr lang="ar-IQ" b="1" dirty="0">
              <a:solidFill>
                <a:srgbClr val="0070C0"/>
              </a:solidFill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F711616-E837-43F9-85DD-1BE34F1DF2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6696" y="1269574"/>
            <a:ext cx="9737044" cy="4950392"/>
          </a:xfrm>
        </p:spPr>
      </p:pic>
    </p:spTree>
    <p:extLst>
      <p:ext uri="{BB962C8B-B14F-4D97-AF65-F5344CB8AC3E}">
        <p14:creationId xmlns:p14="http://schemas.microsoft.com/office/powerpoint/2010/main" val="8813159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39</Words>
  <Application>Microsoft Office PowerPoint</Application>
  <PresentationFormat>Widescreen</PresentationFormat>
  <Paragraphs>20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Series Direct (DC) current circuit</vt:lpstr>
      <vt:lpstr>Introduction </vt:lpstr>
      <vt:lpstr>Series DC Circuit</vt:lpstr>
      <vt:lpstr>Series Resistors</vt:lpstr>
      <vt:lpstr>continue</vt:lpstr>
      <vt:lpstr>Example </vt:lpstr>
      <vt:lpstr>Examples – equal resistors</vt:lpstr>
      <vt:lpstr>Changing resistors position</vt:lpstr>
      <vt:lpstr>Instrumentation </vt:lpstr>
      <vt:lpstr>Series circuit</vt:lpstr>
      <vt:lpstr>Examples </vt:lpstr>
      <vt:lpstr>Examples </vt:lpstr>
      <vt:lpstr>Examples </vt:lpstr>
      <vt:lpstr>Power distribution</vt:lpstr>
      <vt:lpstr>continue</vt:lpstr>
      <vt:lpstr>continue</vt:lpstr>
      <vt:lpstr>Voltage sources in series</vt:lpstr>
      <vt:lpstr>continue</vt:lpstr>
      <vt:lpstr>Conclusion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Series Direct (DC) current circuit</dc:title>
  <dc:creator>zaid alkarawi</dc:creator>
  <cp:lastModifiedBy>windows 11</cp:lastModifiedBy>
  <cp:revision>5</cp:revision>
  <dcterms:created xsi:type="dcterms:W3CDTF">2022-01-11T16:14:51Z</dcterms:created>
  <dcterms:modified xsi:type="dcterms:W3CDTF">2023-12-17T08:28:36Z</dcterms:modified>
</cp:coreProperties>
</file>