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ar-IQ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2" autoAdjust="0"/>
    <p:restoredTop sz="94660"/>
  </p:normalViewPr>
  <p:slideViewPr>
    <p:cSldViewPr snapToGrid="0">
      <p:cViewPr>
        <p:scale>
          <a:sx n="90" d="100"/>
          <a:sy n="90" d="100"/>
        </p:scale>
        <p:origin x="33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C315A-4D22-465E-A772-6EB5DDE5CA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DAC444-3025-42D4-989B-7E74A001B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8E864-6746-446D-BBA2-9F8C41C41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900DE-D898-478F-9449-A7BD0A436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BF7A1-8710-4E61-89BC-450CFF733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216058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6F1D-1D3D-4387-8393-A023E4D93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F5764F-08C5-4A95-A791-6F8E960703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7FD49D-A5D3-43E4-B2F8-5C5EFFE8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C9A47-A7C0-4B93-9588-EF4C8D2E2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0D464-F246-4929-9723-D4FCDFA65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000460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C4F68-6F56-4CFE-A42F-6A5B9FA41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3C049-38AC-443B-BF37-06C4464BA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8F365-EBDA-49B5-9696-80D082B25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92709-0794-44CD-BFFF-E36B8CF6C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0B0B8-F78E-4CEF-8204-510A21E00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692650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DF0E6-2E6B-47BA-899B-59638819F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61785-5355-46BD-AD28-CBDAFA734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738DDA-4E60-44F0-99A3-DDA46D3AD6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C6DDC0-2C46-44EF-89A1-15387E9D7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0AF81-CBE6-4E51-BBA2-CA346A2D3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E2AB26-E728-4434-84E0-DB1C98EC8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27981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CF862-E1EE-4F18-A392-474EE7D24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AA66A7-ED9D-463C-8028-DEB2E85C5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15DB4A-9532-4C42-973B-B0E886F5AE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7F75C0-4182-4BF7-A4CE-F6A5AF1BDD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D4F2EB-6284-4608-AB00-1D3EED3B1F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B81504-4F9C-4032-9FCD-A92444AD9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84DBA2-C53D-457D-8F85-D17338E01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7389BA-7E2B-4108-A10F-E3F4630F2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786287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A37CF-DD9C-45B9-8E4D-C42366712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2178D1-8E1A-45AC-8FBB-DA19A842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716BF6-C0BB-4BF8-B4D9-1BED03080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ED5F0A-C1AD-48C7-9BB0-D1D781863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47999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79451F-928C-4B77-AA96-ED790C517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73D086-9E84-43A1-ACA8-2F2559726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F20D4-5818-4530-B1C0-320EBD83A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782819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99FB4-BB80-4238-AA7E-EECD438F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F3CAB-10FD-411F-A956-C5FE0B7ACF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D212B0-ACA1-44FE-8DA2-D4D94BCBF8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CC8757-8157-4D14-A89C-AB9998D41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1A55C0-F89F-41E7-84AA-0356C026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E06D10-1B9F-4BF2-9531-C491D3755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490599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5FFAE-7BE2-47A5-80F1-7BA9BD770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392401-781D-41CD-94C1-55062E78C2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DA7C3B-DF5D-4CD9-9E6A-AD508C137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9C749B-2BD1-4F71-A823-15B926BD7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CB0E6-795D-460B-BBDE-339DE9B09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392B1-EBE0-4C78-A2E6-4E188C657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049048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53E3E-D053-4943-8EFF-CB93C8B57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4340B6-0FC6-4F72-9566-A9699B27D8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5A791-4E66-42ED-B024-4D58AE1D1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687123-6D84-4350-98CD-51EED798C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BC9DAC-E920-4DEF-9B0D-8CC29AEBD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4190364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0F70A8-EBD5-4CAF-8452-EC24835055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EEB1F9-82F5-41A5-ADCC-43DF0125DF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F8D21-F841-4BCF-AC86-E7ABECB82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73AD4A-B904-41EF-85B0-4B0A71BAC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671C2-7132-4A41-8241-5C67F9021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1813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4114D3-1F94-488A-BFFB-FFE0FD1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51705-D6AF-4FED-A1C6-AC4EA2C2E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257BF-B20E-4A4A-A279-FF6101C58F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E8628-D782-4DC9-95F0-96895721F123}" type="datetimeFigureOut">
              <a:rPr lang="ar-IQ" smtClean="0"/>
              <a:t>10/06/1444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A3FF1-3A30-4186-9A51-EDE295FC06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25403-D1FA-4759-B99A-17FA2A9C1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B1CEC-2575-4E4E-9C1F-60C4CBDE16A6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6886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B60F9-0668-4E38-9F64-093F5B7F40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Parallel DC Circuits</a:t>
            </a:r>
            <a:endParaRPr lang="ar-IQ" b="1" dirty="0">
              <a:solidFill>
                <a:srgbClr val="FF0000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715DA7-A137-4030-897B-192FDFBCC2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introduction</a:t>
            </a:r>
            <a:endParaRPr lang="ar-IQ" sz="6000" b="1" dirty="0"/>
          </a:p>
        </p:txBody>
      </p:sp>
    </p:spTree>
    <p:extLst>
      <p:ext uri="{BB962C8B-B14F-4D97-AF65-F5344CB8AC3E}">
        <p14:creationId xmlns:p14="http://schemas.microsoft.com/office/powerpoint/2010/main" val="2953771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E4E6F-284C-4164-976D-971C72225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6342"/>
          </a:xfrm>
        </p:spPr>
        <p:txBody>
          <a:bodyPr/>
          <a:lstStyle/>
          <a:p>
            <a:r>
              <a:rPr lang="en-US" b="1" dirty="0"/>
              <a:t>Introduction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44CD02-4DEB-4300-9168-3E2A2746D4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5714" y="907143"/>
            <a:ext cx="9458099" cy="5762171"/>
          </a:xfrm>
        </p:spPr>
      </p:pic>
    </p:spTree>
    <p:extLst>
      <p:ext uri="{BB962C8B-B14F-4D97-AF65-F5344CB8AC3E}">
        <p14:creationId xmlns:p14="http://schemas.microsoft.com/office/powerpoint/2010/main" val="103389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CE3AF-7745-4241-BBA5-39A7BC5DD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374"/>
            <a:ext cx="10515600" cy="805542"/>
          </a:xfrm>
        </p:spPr>
        <p:txBody>
          <a:bodyPr/>
          <a:lstStyle/>
          <a:p>
            <a:r>
              <a:rPr lang="en-US" b="1" u="sng" dirty="0"/>
              <a:t>Parallel Resistors</a:t>
            </a:r>
            <a:endParaRPr lang="ar-IQ" b="1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C12605-72DF-4341-8BB8-A4C3063EC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928916"/>
            <a:ext cx="9331449" cy="5834742"/>
          </a:xfrm>
        </p:spPr>
      </p:pic>
    </p:spTree>
    <p:extLst>
      <p:ext uri="{BB962C8B-B14F-4D97-AF65-F5344CB8AC3E}">
        <p14:creationId xmlns:p14="http://schemas.microsoft.com/office/powerpoint/2010/main" val="1457163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1733E-F7CE-4C92-AEB0-160BA84BE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2628"/>
          </a:xfrm>
        </p:spPr>
        <p:txBody>
          <a:bodyPr/>
          <a:lstStyle/>
          <a:p>
            <a:r>
              <a:rPr lang="en-US" b="1" u="sng" dirty="0"/>
              <a:t>Examples</a:t>
            </a:r>
            <a:r>
              <a:rPr lang="en-US" u="sng" dirty="0"/>
              <a:t> </a:t>
            </a:r>
            <a:endParaRPr lang="ar-IQ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9B824D-2772-4454-9BA3-49703B145E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1658" y="1284514"/>
            <a:ext cx="7448438" cy="5208361"/>
          </a:xfrm>
        </p:spPr>
      </p:pic>
    </p:spTree>
    <p:extLst>
      <p:ext uri="{BB962C8B-B14F-4D97-AF65-F5344CB8AC3E}">
        <p14:creationId xmlns:p14="http://schemas.microsoft.com/office/powerpoint/2010/main" val="354817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CFAD7-F45E-458E-91EF-754D926A6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86970"/>
          </a:xfrm>
        </p:spPr>
        <p:txBody>
          <a:bodyPr/>
          <a:lstStyle/>
          <a:p>
            <a:r>
              <a:rPr lang="en-US" b="1" u="sng" dirty="0"/>
              <a:t>Total resistance</a:t>
            </a:r>
            <a:endParaRPr lang="ar-IQ" b="1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943A37-6553-4F02-B0D0-9705B269F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6648" y="1197428"/>
            <a:ext cx="8996266" cy="5104946"/>
          </a:xfrm>
        </p:spPr>
      </p:pic>
    </p:spTree>
    <p:extLst>
      <p:ext uri="{BB962C8B-B14F-4D97-AF65-F5344CB8AC3E}">
        <p14:creationId xmlns:p14="http://schemas.microsoft.com/office/powerpoint/2010/main" val="3958092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B653E-8CC0-46EC-94DD-805F1959F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572" y="94343"/>
            <a:ext cx="10515600" cy="863600"/>
          </a:xfrm>
        </p:spPr>
        <p:txBody>
          <a:bodyPr/>
          <a:lstStyle/>
          <a:p>
            <a:r>
              <a:rPr lang="en-US" b="1" u="sng" dirty="0"/>
              <a:t>Examples</a:t>
            </a:r>
            <a:r>
              <a:rPr lang="en-US" u="sng" dirty="0"/>
              <a:t> </a:t>
            </a:r>
            <a:endParaRPr lang="ar-IQ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5452A2-4EA5-4B9D-8502-747E8792F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7486" y="1328057"/>
            <a:ext cx="9855200" cy="5096669"/>
          </a:xfrm>
        </p:spPr>
      </p:pic>
    </p:spTree>
    <p:extLst>
      <p:ext uri="{BB962C8B-B14F-4D97-AF65-F5344CB8AC3E}">
        <p14:creationId xmlns:p14="http://schemas.microsoft.com/office/powerpoint/2010/main" val="3030303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66FF-CD05-4112-B9A0-DC4E875C3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49085"/>
          </a:xfrm>
        </p:spPr>
        <p:txBody>
          <a:bodyPr/>
          <a:lstStyle/>
          <a:p>
            <a:r>
              <a:rPr lang="en-US" b="1" u="sng" dirty="0"/>
              <a:t>Examples</a:t>
            </a:r>
            <a:r>
              <a:rPr lang="en-US" u="sng" dirty="0"/>
              <a:t> </a:t>
            </a:r>
            <a:endParaRPr lang="ar-IQ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F44A550-21A3-43E1-B26C-DCC5DE43C3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6629" y="849086"/>
            <a:ext cx="8935583" cy="5323908"/>
          </a:xfrm>
        </p:spPr>
      </p:pic>
    </p:spTree>
    <p:extLst>
      <p:ext uri="{BB962C8B-B14F-4D97-AF65-F5344CB8AC3E}">
        <p14:creationId xmlns:p14="http://schemas.microsoft.com/office/powerpoint/2010/main" val="1958039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D3FDF-6DAE-4C2B-B90D-1A29E4235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57"/>
            <a:ext cx="10515600" cy="89988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0070C0"/>
                </a:solidFill>
              </a:rPr>
              <a:t>Equal value resistances</a:t>
            </a:r>
            <a:endParaRPr lang="ar-IQ" b="1" u="sng" dirty="0">
              <a:solidFill>
                <a:srgbClr val="0070C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EF4333-2575-466E-B48D-51B00E318E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50686" y="849086"/>
            <a:ext cx="9245600" cy="5464627"/>
          </a:xfrm>
        </p:spPr>
      </p:pic>
    </p:spTree>
    <p:extLst>
      <p:ext uri="{BB962C8B-B14F-4D97-AF65-F5344CB8AC3E}">
        <p14:creationId xmlns:p14="http://schemas.microsoft.com/office/powerpoint/2010/main" val="2836931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F5D41-D535-4A90-8292-1F435E505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857" y="-573314"/>
            <a:ext cx="10515600" cy="1690688"/>
          </a:xfrm>
        </p:spPr>
        <p:txBody>
          <a:bodyPr/>
          <a:lstStyle/>
          <a:p>
            <a:r>
              <a:rPr lang="en-US" b="1" u="sng" dirty="0"/>
              <a:t>Special case</a:t>
            </a:r>
            <a:endParaRPr lang="ar-IQ" b="1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9093C79-1A2D-4FCC-9290-741EE0902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7857" y="965200"/>
            <a:ext cx="8777514" cy="5182735"/>
          </a:xfrm>
        </p:spPr>
      </p:pic>
    </p:spTree>
    <p:extLst>
      <p:ext uri="{BB962C8B-B14F-4D97-AF65-F5344CB8AC3E}">
        <p14:creationId xmlns:p14="http://schemas.microsoft.com/office/powerpoint/2010/main" val="4154578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FF4C9-B1FA-48D1-82E3-8192891AA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49085"/>
          </a:xfrm>
        </p:spPr>
        <p:txBody>
          <a:bodyPr/>
          <a:lstStyle/>
          <a:p>
            <a:r>
              <a:rPr lang="en-US" b="1" dirty="0"/>
              <a:t>Examples </a:t>
            </a:r>
            <a:endParaRPr lang="ar-IQ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AE12A62-82B5-40A7-AC02-6593CD1F9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04054" y="1518188"/>
            <a:ext cx="9519262" cy="5269820"/>
          </a:xfrm>
        </p:spPr>
      </p:pic>
    </p:spTree>
    <p:extLst>
      <p:ext uri="{BB962C8B-B14F-4D97-AF65-F5344CB8AC3E}">
        <p14:creationId xmlns:p14="http://schemas.microsoft.com/office/powerpoint/2010/main" val="251269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9ED19-FF6B-4C53-BDAA-E0C0C47D5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Examples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E79645-5A96-4CB8-BB71-A7D91F476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732971"/>
            <a:ext cx="9291765" cy="5443992"/>
          </a:xfrm>
        </p:spPr>
      </p:pic>
    </p:spTree>
    <p:extLst>
      <p:ext uri="{BB962C8B-B14F-4D97-AF65-F5344CB8AC3E}">
        <p14:creationId xmlns:p14="http://schemas.microsoft.com/office/powerpoint/2010/main" val="1630969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80D1C-DA9C-45A7-B0F3-3F263267F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9885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Measuring total resistance in laboratory </a:t>
            </a:r>
            <a:endParaRPr lang="ar-IQ" b="1" dirty="0">
              <a:solidFill>
                <a:srgbClr val="0070C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EA4ABC-DCC3-4F3F-AD4B-5AB191A45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6172" y="1284514"/>
            <a:ext cx="9093200" cy="5000171"/>
          </a:xfrm>
        </p:spPr>
      </p:pic>
    </p:spTree>
    <p:extLst>
      <p:ext uri="{BB962C8B-B14F-4D97-AF65-F5344CB8AC3E}">
        <p14:creationId xmlns:p14="http://schemas.microsoft.com/office/powerpoint/2010/main" val="1353671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37302-0DCA-4A67-B4A1-523DD2CBB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92628"/>
          </a:xfrm>
        </p:spPr>
        <p:txBody>
          <a:bodyPr/>
          <a:lstStyle/>
          <a:p>
            <a:r>
              <a:rPr lang="en-US" b="1" i="1" dirty="0"/>
              <a:t>Continue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79C5BE-3E29-4816-9E53-B2A67D414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3042" y="1342571"/>
            <a:ext cx="9945915" cy="5000172"/>
          </a:xfrm>
        </p:spPr>
      </p:pic>
    </p:spTree>
    <p:extLst>
      <p:ext uri="{BB962C8B-B14F-4D97-AF65-F5344CB8AC3E}">
        <p14:creationId xmlns:p14="http://schemas.microsoft.com/office/powerpoint/2010/main" val="606290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32B9E-EC50-4E1F-889F-314DF09CC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342" y="0"/>
            <a:ext cx="10515600" cy="986971"/>
          </a:xfrm>
        </p:spPr>
        <p:txBody>
          <a:bodyPr/>
          <a:lstStyle/>
          <a:p>
            <a:r>
              <a:rPr lang="en-US" b="1" u="sng" dirty="0"/>
              <a:t>Voltage across parallel resistors </a:t>
            </a:r>
            <a:endParaRPr lang="ar-IQ" b="1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BA7CE9-8463-435F-8BFD-49ED73CE17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3021" y="1204686"/>
            <a:ext cx="10106349" cy="4972277"/>
          </a:xfrm>
        </p:spPr>
      </p:pic>
    </p:spTree>
    <p:extLst>
      <p:ext uri="{BB962C8B-B14F-4D97-AF65-F5344CB8AC3E}">
        <p14:creationId xmlns:p14="http://schemas.microsoft.com/office/powerpoint/2010/main" val="983605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CF470-80DC-44DF-9AE7-7BE8CEB77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57942"/>
          </a:xfrm>
        </p:spPr>
        <p:txBody>
          <a:bodyPr/>
          <a:lstStyle/>
          <a:p>
            <a:r>
              <a:rPr lang="en-US" b="1" u="sng" dirty="0"/>
              <a:t>Current in parallel resistors </a:t>
            </a:r>
            <a:endParaRPr lang="ar-IQ" b="1" u="sng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770F41-251A-429D-ABF3-737D12781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4514" y="957943"/>
            <a:ext cx="8648772" cy="5219020"/>
          </a:xfrm>
        </p:spPr>
      </p:pic>
    </p:spTree>
    <p:extLst>
      <p:ext uri="{BB962C8B-B14F-4D97-AF65-F5344CB8AC3E}">
        <p14:creationId xmlns:p14="http://schemas.microsoft.com/office/powerpoint/2010/main" val="2405535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CD841-B9C2-4009-83C6-DD4A198A5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08742"/>
          </a:xfrm>
        </p:spPr>
        <p:txBody>
          <a:bodyPr/>
          <a:lstStyle/>
          <a:p>
            <a:r>
              <a:rPr lang="en-US" dirty="0"/>
              <a:t>Examples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E73ABC-2BD9-4BE9-8AE1-A1E413A64E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2971" y="812800"/>
            <a:ext cx="10204127" cy="5696857"/>
          </a:xfrm>
        </p:spPr>
      </p:pic>
    </p:spTree>
    <p:extLst>
      <p:ext uri="{BB962C8B-B14F-4D97-AF65-F5344CB8AC3E}">
        <p14:creationId xmlns:p14="http://schemas.microsoft.com/office/powerpoint/2010/main" val="1525655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3805B-8821-485E-9AAD-35876C6CB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40228"/>
          </a:xfrm>
        </p:spPr>
        <p:txBody>
          <a:bodyPr/>
          <a:lstStyle/>
          <a:p>
            <a:r>
              <a:rPr lang="en-US" b="1" dirty="0"/>
              <a:t>Examples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C7E74F-2EDA-4E86-80D7-283A016C89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5201" y="820057"/>
            <a:ext cx="9111190" cy="5356906"/>
          </a:xfrm>
        </p:spPr>
      </p:pic>
    </p:spTree>
    <p:extLst>
      <p:ext uri="{BB962C8B-B14F-4D97-AF65-F5344CB8AC3E}">
        <p14:creationId xmlns:p14="http://schemas.microsoft.com/office/powerpoint/2010/main" val="17496492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CD27-618C-498B-8038-8940D0CDE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47485"/>
          </a:xfrm>
        </p:spPr>
        <p:txBody>
          <a:bodyPr/>
          <a:lstStyle/>
          <a:p>
            <a:r>
              <a:rPr lang="en-US" b="1" dirty="0"/>
              <a:t>Examples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F4C0A27-09E1-488A-A710-5471C118C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1657" y="1001486"/>
            <a:ext cx="9891759" cy="5175477"/>
          </a:xfrm>
        </p:spPr>
      </p:pic>
    </p:spTree>
    <p:extLst>
      <p:ext uri="{BB962C8B-B14F-4D97-AF65-F5344CB8AC3E}">
        <p14:creationId xmlns:p14="http://schemas.microsoft.com/office/powerpoint/2010/main" val="15786034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D2CB4-3885-4B91-A2C3-8D2E18BD3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27313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Conclusion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82E941-07BA-4992-9D6D-C55CB2CBD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8687" y="1255486"/>
            <a:ext cx="8679542" cy="4921477"/>
          </a:xfrm>
        </p:spPr>
      </p:pic>
    </p:spTree>
    <p:extLst>
      <p:ext uri="{BB962C8B-B14F-4D97-AF65-F5344CB8AC3E}">
        <p14:creationId xmlns:p14="http://schemas.microsoft.com/office/powerpoint/2010/main" val="61519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37</Words>
  <Application>Microsoft Office PowerPoint</Application>
  <PresentationFormat>Widescreen</PresentationFormat>
  <Paragraphs>20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Aharoni</vt:lpstr>
      <vt:lpstr>Arial</vt:lpstr>
      <vt:lpstr>Calibri</vt:lpstr>
      <vt:lpstr>Calibri Light</vt:lpstr>
      <vt:lpstr>Office Theme</vt:lpstr>
      <vt:lpstr>Parallel DC Circuits</vt:lpstr>
      <vt:lpstr>Introduction </vt:lpstr>
      <vt:lpstr>Parallel Resistors</vt:lpstr>
      <vt:lpstr>Examples </vt:lpstr>
      <vt:lpstr>Total resistance</vt:lpstr>
      <vt:lpstr>Examples </vt:lpstr>
      <vt:lpstr>Examples </vt:lpstr>
      <vt:lpstr>Equal value resistances</vt:lpstr>
      <vt:lpstr>Special case</vt:lpstr>
      <vt:lpstr>Examples </vt:lpstr>
      <vt:lpstr>Examples </vt:lpstr>
      <vt:lpstr>Measuring total resistance in laboratory </vt:lpstr>
      <vt:lpstr>Continue </vt:lpstr>
      <vt:lpstr>Voltage across parallel resistors </vt:lpstr>
      <vt:lpstr>Current in parallel resistors </vt:lpstr>
      <vt:lpstr>Examples </vt:lpstr>
      <vt:lpstr>Examples </vt:lpstr>
      <vt:lpstr>Examples 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Parallel DC Circuits</dc:title>
  <dc:creator>zaid alkarawi</dc:creator>
  <cp:lastModifiedBy>windows 11</cp:lastModifiedBy>
  <cp:revision>8</cp:revision>
  <dcterms:created xsi:type="dcterms:W3CDTF">2022-01-13T19:29:39Z</dcterms:created>
  <dcterms:modified xsi:type="dcterms:W3CDTF">2023-01-02T09:27:57Z</dcterms:modified>
</cp:coreProperties>
</file>