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6" r:id="rId8"/>
    <p:sldId id="263" r:id="rId9"/>
    <p:sldId id="27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66" d="100"/>
          <a:sy n="66" d="100"/>
        </p:scale>
        <p:origin x="687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342CAC-EA76-1376-24DA-4C363DCC06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478C96-35BC-D691-0A29-967013257A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6CD0EE-F21A-CEC5-E223-1DB6C4B6EA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E37DC-6C02-4762-BED3-36C35DDEA789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40D1D3-370E-B438-C0F8-B20B19D59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43B428-B631-C990-3E15-C9DC6E831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CE5C7-3CF3-4E74-BA68-9CB8A8288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632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B9A4AE-DC1B-1EA3-AC5B-072562DB3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782B42-150F-1777-B7E4-386F1BD953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737D58-0FF8-E2DF-B227-765D1A2EC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E37DC-6C02-4762-BED3-36C35DDEA789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7461B-6D2A-CCBF-4005-9B2241DE1D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C8E524-D78B-A563-6A91-EAEC34FA1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CE5C7-3CF3-4E74-BA68-9CB8A8288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2366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9E83D5-3AAA-01DA-6DD0-C54D88AD3F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76A14D-4E99-58DB-70C3-F25F3BD9F6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94721C-D873-1114-D4F7-39E3555DC5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E37DC-6C02-4762-BED3-36C35DDEA789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1624FE-07AF-15F9-491F-0C6E60C08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EE1E57-CE1B-496F-2D67-6B0CC60CB3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CE5C7-3CF3-4E74-BA68-9CB8A8288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556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DF0512-06F1-6B4B-55C5-DA19913BBB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A07540-BAC1-629E-DE67-91D1D3E853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568FB2-1205-6620-AFD2-3F933B83D2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16A58A-8162-A0E7-D1ED-97207969D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E37DC-6C02-4762-BED3-36C35DDEA789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2D2030-8961-1060-38D3-33C7EC3360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9CA098-4921-2E66-F2AA-31E73CE143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CE5C7-3CF3-4E74-BA68-9CB8A8288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887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01AAC9-4C49-3F9D-5FC7-5C6A64A365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EBA382-FC17-1844-5293-BA7A967C9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80F080-9ECA-FE28-343A-2D0DF97C76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85318F-341E-8184-9A82-619F5ECD7E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B3E64A9-81C4-3033-CB2D-2676AAB496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EA6DEBA-E137-4EF2-167E-CCEDB79B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E37DC-6C02-4762-BED3-36C35DDEA789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924C1DF-CC83-18A4-0434-36F31F8EE3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25257F-B79E-5709-B83E-4929076A1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CE5C7-3CF3-4E74-BA68-9CB8A8288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602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724633-A937-039D-BD4B-A8EF09ACDC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DF1E044-F0E6-CF24-2274-C7CE55533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E37DC-6C02-4762-BED3-36C35DDEA789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51349BA-C2F3-E4BC-2FC6-1DFA478570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B8DED6-159A-497D-C8C0-EC49BE78A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CE5C7-3CF3-4E74-BA68-9CB8A8288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8997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F8442B9-F90B-BA0E-0C7C-19AC69D21F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E37DC-6C02-4762-BED3-36C35DDEA789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BCE7FEE-625B-9B9A-D8EF-4AFB9A23DF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7C0529-067A-0401-B3D4-851000A6A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CE5C7-3CF3-4E74-BA68-9CB8A8288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822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6D07F-4FE3-2DED-DC16-7BD19A1D3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D44C03-B7B0-D3BC-1A13-14FBC5A814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84C75D-E43B-62D4-8DC8-228445C04D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43064A-B3E2-0A3E-FDB2-E2B3945582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E37DC-6C02-4762-BED3-36C35DDEA789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BBCA1E-9972-6E17-AC16-727D446E2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1803CF-233C-C520-5B51-0CD3BD150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CE5C7-3CF3-4E74-BA68-9CB8A8288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45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47DD9-FB21-316A-A69F-D3449D21E7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89FE0A-B04A-3176-581D-ED576E4695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1CC9E0-FC50-AD11-03AD-70D040FFD0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5356BF-5E71-B59E-99ED-FA4E60D78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E37DC-6C02-4762-BED3-36C35DDEA789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A61D46-18E0-437F-75EF-394DBDEB6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DFD7DC-3F7C-DC8C-4094-01EE7BA09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CE5C7-3CF3-4E74-BA68-9CB8A8288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1884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82D6AB-68CA-E89E-66B7-CD1B9F54B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2875AA-9F2D-494F-9EAA-96F9BC348D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61A5FD-6D1F-02CF-A731-DA1237FC2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E37DC-6C02-4762-BED3-36C35DDEA789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35FA1D-1973-6731-C382-3DC0CED40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A54072-C9B0-E06F-E90B-B66F0B7D8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CE5C7-3CF3-4E74-BA68-9CB8A8288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193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B394AB6-E688-EB73-6A8F-9C18FAC1F6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F675CB-CEED-4944-288B-44745A1235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F7600D-FCCC-4FF8-B8C2-EF9FD02F7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E37DC-6C02-4762-BED3-36C35DDEA789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DFD078-E81D-F318-69A7-1B2FC8A195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F9F4F8-B1C6-B8CC-81DA-354911306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CE5C7-3CF3-4E74-BA68-9CB8A8288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080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F618D4B-F647-68A7-1481-31CA6465DF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F6D696-A4E1-03F8-76CA-5F5525362F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5505BA-7F8E-8A48-74BB-65BEA92355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E37DC-6C02-4762-BED3-36C35DDEA789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25E0CC-BBF4-0CC6-2223-1B3DD03FC5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D7F2A2-7A91-39DD-8EA1-4F35698204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BCE5C7-3CF3-4E74-BA68-9CB8A8288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08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82E189-0B0D-DC3B-9CC4-0CB37528314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b="1" dirty="0">
                <a:solidFill>
                  <a:srgbClr val="FF0000"/>
                </a:solidFill>
              </a:rPr>
              <a:t>Lect. 10 -Y-Δ (T-P) </a:t>
            </a:r>
            <a:br>
              <a:rPr lang="fr-FR" b="1" dirty="0">
                <a:solidFill>
                  <a:srgbClr val="FF0000"/>
                </a:solidFill>
              </a:rPr>
            </a:br>
            <a:r>
              <a:rPr lang="fr-FR" b="1" dirty="0">
                <a:solidFill>
                  <a:srgbClr val="FF0000"/>
                </a:solidFill>
              </a:rPr>
              <a:t>AND Δ-Y (P-T) CONVERSIONS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A87CA7-281C-95BC-2294-0F6F31B5DB3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7200" b="1" dirty="0"/>
              <a:t>conversion</a:t>
            </a:r>
          </a:p>
        </p:txBody>
      </p:sp>
    </p:spTree>
    <p:extLst>
      <p:ext uri="{BB962C8B-B14F-4D97-AF65-F5344CB8AC3E}">
        <p14:creationId xmlns:p14="http://schemas.microsoft.com/office/powerpoint/2010/main" val="8816048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6A08CFE-B01D-B086-5B10-BB2BF49034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263" y="217714"/>
            <a:ext cx="11003365" cy="6429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1422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AC90B5-FCE4-0392-9FF0-87BE32BFC4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571" y="-246743"/>
            <a:ext cx="11408229" cy="414838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6DF5A7E-F3A9-2CCD-5DC9-281374C6B4B9}"/>
              </a:ext>
            </a:extLst>
          </p:cNvPr>
          <p:cNvSpPr txBox="1"/>
          <p:nvPr/>
        </p:nvSpPr>
        <p:spPr>
          <a:xfrm>
            <a:off x="1197429" y="4148383"/>
            <a:ext cx="74821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be the same with the Δ configuration inserted in place of the Y configuration (and vice versa).</a:t>
            </a:r>
          </a:p>
        </p:txBody>
      </p:sp>
    </p:spTree>
    <p:extLst>
      <p:ext uri="{BB962C8B-B14F-4D97-AF65-F5344CB8AC3E}">
        <p14:creationId xmlns:p14="http://schemas.microsoft.com/office/powerpoint/2010/main" val="2028906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74E126-51B5-DD1F-23B7-2121E726A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870857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Developing the equations for converting from Δ to Y, or vice versa</a:t>
            </a:r>
            <a:r>
              <a:rPr lang="en-US" b="1" dirty="0">
                <a:solidFill>
                  <a:srgbClr val="FF0000"/>
                </a:solidFill>
              </a:rPr>
              <a:t>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E28557-53F3-351E-B20D-F52AAB8D25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10343"/>
            <a:ext cx="10515600" cy="5066620"/>
          </a:xfrm>
        </p:spPr>
        <p:txBody>
          <a:bodyPr/>
          <a:lstStyle/>
          <a:p>
            <a:r>
              <a:rPr lang="en-US" dirty="0"/>
              <a:t>If the two circuits are to be equivalent, the total resistance between any two terminals must be the same. Consider terminals a-c in the Δ-Y configurations in Fig. 78.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FBE7090-BE1D-726F-2FBB-38349B5118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025" y="2444524"/>
            <a:ext cx="10391775" cy="3971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6390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7D173F-C35A-210F-143C-387B732B5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78377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Converting  the Δ (RA, RB, RC) to the Y (R1, R2, R3).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53497E7-AF0D-2D37-0BA9-B935295EB7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02493" y="1069181"/>
            <a:ext cx="8720364" cy="5171962"/>
          </a:xfrm>
        </p:spPr>
      </p:pic>
    </p:spTree>
    <p:extLst>
      <p:ext uri="{BB962C8B-B14F-4D97-AF65-F5344CB8AC3E}">
        <p14:creationId xmlns:p14="http://schemas.microsoft.com/office/powerpoint/2010/main" val="29184517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D4626C-C7E8-BCDE-0B0D-796083199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907142"/>
          </a:xfrm>
        </p:spPr>
        <p:txBody>
          <a:bodyPr/>
          <a:lstStyle/>
          <a:p>
            <a:r>
              <a:rPr lang="en-US" b="1" i="1" dirty="0"/>
              <a:t>Continue</a:t>
            </a:r>
            <a:r>
              <a:rPr lang="en-US" dirty="0"/>
              <a:t>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76FDF8F-4011-1F71-2740-2069D43052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03830" y="1103085"/>
            <a:ext cx="8326302" cy="5110163"/>
          </a:xfrm>
        </p:spPr>
      </p:pic>
    </p:spTree>
    <p:extLst>
      <p:ext uri="{BB962C8B-B14F-4D97-AF65-F5344CB8AC3E}">
        <p14:creationId xmlns:p14="http://schemas.microsoft.com/office/powerpoint/2010/main" val="12322068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8561973-6AFD-BDD2-9ACA-42D07FB341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4450" y="542925"/>
            <a:ext cx="9563100" cy="5772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0041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B5639F-FC4D-F694-F37B-0AEEC4537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56342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Converting from a Y to a Δ,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3AD688-16C1-7820-DF8A-767F3B65B6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56343"/>
            <a:ext cx="10515600" cy="5320620"/>
          </a:xfrm>
        </p:spPr>
        <p:txBody>
          <a:bodyPr/>
          <a:lstStyle/>
          <a:p>
            <a:r>
              <a:rPr lang="en-US" sz="2000" dirty="0"/>
              <a:t>first divide Eq. (5a) by Eq. (5b):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15EB85E-4F5E-1790-D5E7-A57E99904F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854" y="1432254"/>
            <a:ext cx="9433605" cy="5266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9685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38DAB26-B114-CB99-B714-8A8A801402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720" y="0"/>
            <a:ext cx="9482138" cy="451394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8CD398C-A5FD-D02C-BABB-D2376A15C1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314" y="4277405"/>
            <a:ext cx="8504918" cy="2352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4888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0DDD5F-A91F-6179-B685-2292CA39A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0"/>
            <a:ext cx="11223172" cy="754743"/>
          </a:xfrm>
        </p:spPr>
        <p:txBody>
          <a:bodyPr>
            <a:no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Special case where all the values of a Δ or Y were the same. If RA =RB = RC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317B19D-8230-86F7-9562-3ED868BBD7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45771" y="994229"/>
            <a:ext cx="9318172" cy="5558971"/>
          </a:xfrm>
        </p:spPr>
      </p:pic>
    </p:spTree>
    <p:extLst>
      <p:ext uri="{BB962C8B-B14F-4D97-AF65-F5344CB8AC3E}">
        <p14:creationId xmlns:p14="http://schemas.microsoft.com/office/powerpoint/2010/main" val="4253454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85723-C033-2BF1-D1F7-FFF8A290A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791028"/>
          </a:xfrm>
        </p:spPr>
        <p:txBody>
          <a:bodyPr/>
          <a:lstStyle/>
          <a:p>
            <a:r>
              <a:rPr lang="en-US" b="1" i="1" dirty="0"/>
              <a:t>Continue</a:t>
            </a:r>
            <a:r>
              <a:rPr lang="en-US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9E384D-ADCD-1BE4-D60E-8AF0816CB7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36033"/>
            <a:ext cx="10515600" cy="5385934"/>
          </a:xfrm>
        </p:spPr>
        <p:txBody>
          <a:bodyPr/>
          <a:lstStyle/>
          <a:p>
            <a:r>
              <a:rPr lang="en-US"/>
              <a:t>The Y and the Δ often appear as shown in Fig. 79. They are then referred to as a tee (T) and a pi (p) network, respectively. The equations used to convert from one form to the other are exactly the same as those developed for the Y and Δ transformation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5741BA-9265-282E-68A5-23D0F7697B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6413" y="2982459"/>
            <a:ext cx="3381375" cy="28670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202664F-1853-D574-7065-33251EC717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884487"/>
            <a:ext cx="3419475" cy="272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1259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D5A7B-57A1-D98A-7EA9-0E82E74D3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928913"/>
          </a:xfrm>
        </p:spPr>
        <p:txBody>
          <a:bodyPr/>
          <a:lstStyle/>
          <a:p>
            <a:r>
              <a:rPr lang="en-US" sz="3600" b="1" dirty="0"/>
              <a:t>EXAMPLE- 27 Convert the Δ in Fig. 80 to a </a:t>
            </a:r>
            <a:r>
              <a:rPr lang="en-US" dirty="0"/>
              <a:t>Y.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B3EB25B-27DD-F10D-3CE9-D9CF728869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69085" y="1017361"/>
            <a:ext cx="3497943" cy="2198914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317FBA3-60CD-3CBB-54C7-CFBDC39387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917" y="814161"/>
            <a:ext cx="6953250" cy="16954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5BFB46F-FFAF-5334-CDCA-83BDD0E548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5078" y="2373086"/>
            <a:ext cx="9019721" cy="4255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0691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E775F5-9A4B-C794-9ED9-AACECBFA9D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742" y="365684"/>
            <a:ext cx="10856687" cy="6126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8157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DBBD26-B1D9-FC81-4410-68ED895CCA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4003"/>
            <a:ext cx="12192000" cy="363432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A2C28F9-1E15-8FB7-7E14-EF136E0DDE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486" y="3590323"/>
            <a:ext cx="10820400" cy="3102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2254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B94F75-786D-975E-34BB-3C0570944B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328" y="635000"/>
            <a:ext cx="7886700" cy="49625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4A18940-82CA-051C-FE96-7C93934B62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6914" y="635000"/>
            <a:ext cx="4007758" cy="2855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3215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3A3963E-F673-11A6-5D83-BD401F9697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543" y="1153885"/>
            <a:ext cx="10776857" cy="5101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1814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9380449-0A33-8984-1893-05E4173656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886" y="652239"/>
            <a:ext cx="11814628" cy="5603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9904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</TotalTime>
  <Words>218</Words>
  <Application>Microsoft Office PowerPoint</Application>
  <PresentationFormat>Widescreen</PresentationFormat>
  <Paragraphs>13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Aharoni</vt:lpstr>
      <vt:lpstr>Arial</vt:lpstr>
      <vt:lpstr>Calibri</vt:lpstr>
      <vt:lpstr>Calibri Light</vt:lpstr>
      <vt:lpstr>Office Theme</vt:lpstr>
      <vt:lpstr>Lect. 10 -Y-Δ (T-P)  AND Δ-Y (P-T) CONVERSIONS</vt:lpstr>
      <vt:lpstr>PowerPoint Presentation</vt:lpstr>
      <vt:lpstr>PowerPoint Presentation</vt:lpstr>
      <vt:lpstr>Developing the equations for converting from Δ to Y, or vice versa. </vt:lpstr>
      <vt:lpstr>Converting  the Δ (RA, RB, RC) to the Y (R1, R2, R3).</vt:lpstr>
      <vt:lpstr>Continue </vt:lpstr>
      <vt:lpstr>PowerPoint Presentation</vt:lpstr>
      <vt:lpstr>Converting from a Y to a Δ,</vt:lpstr>
      <vt:lpstr>PowerPoint Presentation</vt:lpstr>
      <vt:lpstr>Special case where all the values of a Δ or Y were the same. If RA =RB = RC</vt:lpstr>
      <vt:lpstr>Continue </vt:lpstr>
      <vt:lpstr>EXAMPLE- 27 Convert the Δ in Fig. 80 to a Y.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Lect. 10 -Y-Δ (T-P)  AND Δ-Y (P-T) CONVERSIONS</dc:title>
  <dc:creator>windows 11</dc:creator>
  <cp:lastModifiedBy>windows 11</cp:lastModifiedBy>
  <cp:revision>4</cp:revision>
  <dcterms:created xsi:type="dcterms:W3CDTF">2023-12-07T17:14:15Z</dcterms:created>
  <dcterms:modified xsi:type="dcterms:W3CDTF">2023-12-07T21:36:53Z</dcterms:modified>
</cp:coreProperties>
</file>