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379" r:id="rId2"/>
    <p:sldId id="257" r:id="rId3"/>
    <p:sldId id="370" r:id="rId4"/>
    <p:sldId id="371" r:id="rId5"/>
    <p:sldId id="372" r:id="rId6"/>
    <p:sldId id="373" r:id="rId7"/>
    <p:sldId id="374" r:id="rId8"/>
    <p:sldId id="375" r:id="rId9"/>
    <p:sldId id="376" r:id="rId10"/>
    <p:sldId id="377" r:id="rId11"/>
    <p:sldId id="378" r:id="rId12"/>
    <p:sldId id="280" r:id="rId13"/>
    <p:sldId id="281" r:id="rId14"/>
    <p:sldId id="283" r:id="rId15"/>
    <p:sldId id="286" r:id="rId16"/>
    <p:sldId id="287" r:id="rId17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>
        <p:scale>
          <a:sx n="76" d="100"/>
          <a:sy n="76" d="100"/>
        </p:scale>
        <p:origin x="-330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ar-IQ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151796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IQ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658410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598449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IQ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IQ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866987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IQ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IQ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563766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882427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1515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IQ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977763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317466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IQ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70683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IQ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866646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IQ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IQ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EF79F-6EAA-48BF-9FF8-E2750BBCC521}" type="datetimeFigureOut">
              <a:rPr lang="ar-IQ" smtClean="0"/>
              <a:t>07/05/1445</a:t>
            </a:fld>
            <a:endParaRPr lang="ar-IQ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9E9BD-D083-4662-B1E8-B3E7DC68B90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620051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US" sz="80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8000" b="1" i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Antibiotics</a:t>
            </a:r>
            <a:endParaRPr lang="ar-IQ" sz="8000" b="1" i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89121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004344" cy="600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424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7908433" cy="5937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7464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7" y="188640"/>
            <a:ext cx="7908433" cy="5937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9921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4146"/>
            <a:ext cx="9144000" cy="6892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173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0" y="116632"/>
            <a:ext cx="7908433" cy="5937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7509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04344" cy="600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6640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8292075" cy="6225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3510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" y="0"/>
            <a:ext cx="9136406" cy="682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6929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6" y="144658"/>
            <a:ext cx="7967017" cy="5981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3164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7524792" cy="5649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63111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4" y="0"/>
            <a:ext cx="91080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063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" y="0"/>
            <a:ext cx="914257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566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182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443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22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</Words>
  <Application>Microsoft Office PowerPoint</Application>
  <PresentationFormat>عرض على الشاشة (3:4)‏</PresentationFormat>
  <Paragraphs>2</Paragraphs>
  <Slides>16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17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DR.Ahmed Saker 2O14</cp:lastModifiedBy>
  <cp:revision>13</cp:revision>
  <dcterms:created xsi:type="dcterms:W3CDTF">2021-01-06T17:55:01Z</dcterms:created>
  <dcterms:modified xsi:type="dcterms:W3CDTF">2023-11-19T08:40:48Z</dcterms:modified>
</cp:coreProperties>
</file>