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312" r:id="rId4"/>
    <p:sldId id="313" r:id="rId5"/>
    <p:sldId id="314" r:id="rId6"/>
    <p:sldId id="316" r:id="rId7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13"/>
  </p:normalViewPr>
  <p:slideViewPr>
    <p:cSldViewPr snapToGrid="0" snapToObjects="1">
      <p:cViewPr varScale="1">
        <p:scale>
          <a:sx n="56" d="100"/>
          <a:sy n="56" d="100"/>
        </p:scale>
        <p:origin x="91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2914650" y="0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58523D-C1E0-47A7-80E8-6720272E2136}" type="datetimeFigureOut">
              <a:rPr lang="ar-IQ" smtClean="0"/>
              <a:t>20/09/1445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2914650" y="8685213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97C03B-F6B5-4BD0-8A9B-55826773862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57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604838"/>
            <a:ext cx="9525000" cy="635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42504" y="4263242"/>
            <a:ext cx="2778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MSc.Sarmad.Mohammed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19366"/>
              </p:ext>
            </p:extLst>
          </p:nvPr>
        </p:nvGraphicFramePr>
        <p:xfrm>
          <a:off x="-1" y="0"/>
          <a:ext cx="9060874" cy="58205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30437"/>
                <a:gridCol w="4530437"/>
              </a:tblGrid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REFER TO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_Z MEDICAL TERMS 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The tummy area from the lower ribs to the pelvis.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Abdomen</a:t>
                      </a:r>
                      <a:endParaRPr lang="ar-IQ" dirty="0"/>
                    </a:p>
                  </a:txBody>
                  <a:tcPr/>
                </a:tc>
              </a:tr>
              <a:tr h="94668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Abortion	Ending a pregnancy using either medicines (medical abortion) or an operation (surgical abortion).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Abortion	</a:t>
                      </a:r>
                      <a:endParaRPr lang="ar-IQ" dirty="0"/>
                    </a:p>
                  </a:txBody>
                  <a:tcPr/>
                </a:tc>
              </a:tr>
              <a:tr h="74480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Sudden and severe.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Acute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Endometriosis in the muscle wall of the uterus.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Adenomyosis</a:t>
                      </a:r>
                      <a:r>
                        <a:rPr lang="en-US" dirty="0" smtClean="0"/>
                        <a:t>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Scars that connects two or more body structures together.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Adhesions.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Amniotic fluid	The watery liquid surrounding and protecting the growing fetus in the uterus.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Amniotic fluid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05010"/>
              </p:ext>
            </p:extLst>
          </p:nvPr>
        </p:nvGraphicFramePr>
        <p:xfrm>
          <a:off x="0" y="-2"/>
          <a:ext cx="9144000" cy="56864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RFER TO</a:t>
                      </a:r>
                      <a:r>
                        <a:rPr lang="en-US" baseline="0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A_Z MEDICAL TERMS 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The pregnancy sac containing the baby and the amniotic fluid. It is sometimes also called "the membranes".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Amniotic sac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is lower </a:t>
                      </a:r>
                      <a:r>
                        <a:rPr lang="en-US" dirty="0" err="1" smtClean="0"/>
                        <a:t>haemoglobin</a:t>
                      </a:r>
                      <a:r>
                        <a:rPr lang="en-US" dirty="0" smtClean="0"/>
                        <a:t> than normal.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Anaemia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A medical way of relieving pain.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Anaesthesia</a:t>
                      </a:r>
                      <a:r>
                        <a:rPr lang="en-US" dirty="0" smtClean="0"/>
                        <a:t>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 doctor trained to administer </a:t>
                      </a:r>
                      <a:r>
                        <a:rPr lang="en-US" dirty="0" err="1" smtClean="0"/>
                        <a:t>anaesthetics</a:t>
                      </a:r>
                      <a:r>
                        <a:rPr lang="en-US" dirty="0" smtClean="0"/>
                        <a:t>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Anaesthetist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Anaphylaxis is a severe and potentially life-threatening allergic reaction that needs immediate treatment.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Anaphylaxis.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Antibiotic drugs used in cancer chemotherapy.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Anthracyclines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Medicines to fight an infection caused by bacteria.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Antibiotics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35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97127"/>
              </p:ext>
            </p:extLst>
          </p:nvPr>
        </p:nvGraphicFramePr>
        <p:xfrm>
          <a:off x="0" y="3"/>
          <a:ext cx="9144000" cy="59578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REFER</a:t>
                      </a:r>
                      <a:r>
                        <a:rPr lang="en-US" baseline="0" dirty="0" smtClean="0"/>
                        <a:t> TO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A_Z MEDICAL</a:t>
                      </a:r>
                      <a:r>
                        <a:rPr lang="en-US" baseline="0" dirty="0" smtClean="0"/>
                        <a:t> TERMS 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Blood protein that helps fight attacks on the immune system, such as those caused by bacteria and viruses.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Antibody.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Medicines to reduce clotting in the blood vessels.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Anticoagulant medication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 substance in the blood that helps trigger the immune system to develop antibodies. See blood group.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Antigen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Drugs which relieve spasms of the stomach, intestines, bladder and womb (uterus).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Antispasmodic drugs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When the body produces antibodies which react against the body’s own tissues.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Autoimmune response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Chemotherapy 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tumer</a:t>
                      </a:r>
                      <a:r>
                        <a:rPr lang="en-US" baseline="0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Anticancer drug 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7715"/>
              </p:ext>
            </p:extLst>
          </p:nvPr>
        </p:nvGraphicFramePr>
        <p:xfrm>
          <a:off x="0" y="-2"/>
          <a:ext cx="9144000" cy="59578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293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Bacteria	Tiny organisms that may cause certain infections.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Bacteria.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 very common vaginal infection which results in discharge and soreness.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Bacterial </a:t>
                      </a:r>
                      <a:r>
                        <a:rPr lang="en-US" dirty="0" err="1" smtClean="0"/>
                        <a:t>vaginosis</a:t>
                      </a:r>
                      <a:r>
                        <a:rPr lang="en-US" dirty="0" smtClean="0"/>
                        <a:t> (BV)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Bile acids are made in your liver and they help you to digest fat and fat soluble vitamins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Bile acids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The taking of a small sample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tissue for examination.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Biopsy.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The organ in the pelvis which stores urine before it is passed out through the urethra.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Bladder.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The way blood is classified by proteins (known as antigens) on the surface of your red blood cells.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Blood group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3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1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229</Words>
  <Application>Microsoft Office PowerPoint</Application>
  <PresentationFormat>On-screen Show (16:9)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se7en system</cp:lastModifiedBy>
  <cp:revision>20</cp:revision>
  <dcterms:created xsi:type="dcterms:W3CDTF">2022-03-22T18:42:08Z</dcterms:created>
  <dcterms:modified xsi:type="dcterms:W3CDTF">2024-03-28T21:36:27Z</dcterms:modified>
</cp:coreProperties>
</file>