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11428" y="641738"/>
            <a:ext cx="4423622" cy="406400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v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u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y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3000" spc="48" b="1">
                <a:solidFill>
                  <a:srgbClr val="BF0000"/>
                </a:solidFill>
                <a:latin typeface="Arial"/>
                <a:cs typeface="Arial"/>
              </a:rPr>
              <a:t>m</a:t>
            </a:r>
            <a:endParaRPr sz="3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9316" y="1305448"/>
            <a:ext cx="672858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14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-14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dirty="0" smtClean="0" sz="2800" spc="-14">
                <a:solidFill>
                  <a:srgbClr val="00AFE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38476" y="1305448"/>
            <a:ext cx="3807088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19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dirty="0" smtClean="0" sz="2800" spc="-14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-19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dirty="0" smtClean="0" sz="2800" spc="-19">
                <a:solidFill>
                  <a:srgbClr val="00AFEF"/>
                </a:solidFill>
                <a:latin typeface="Arial"/>
                <a:cs typeface="Arial"/>
              </a:rPr>
              <a:t>d</a:t>
            </a:r>
            <a:r>
              <a:rPr dirty="0" smtClean="0" sz="2800" spc="-4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mtClean="0" sz="2800" spc="-25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-14">
                <a:solidFill>
                  <a:srgbClr val="00AFEF"/>
                </a:solidFill>
                <a:latin typeface="Arial"/>
                <a:cs typeface="Arial"/>
              </a:rPr>
              <a:t>v</a:t>
            </a:r>
            <a:r>
              <a:rPr dirty="0" smtClean="0" sz="2800" spc="-14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-19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-9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dirty="0" smtClean="0" sz="2800" spc="-25">
                <a:solidFill>
                  <a:srgbClr val="00AFEF"/>
                </a:solidFill>
                <a:latin typeface="Arial"/>
                <a:cs typeface="Arial"/>
              </a:rPr>
              <a:t>u</a:t>
            </a:r>
            <a:r>
              <a:rPr dirty="0" smtClean="0" sz="2800" spc="-14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dirty="0" smtClean="0" sz="2800" spc="-19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dirty="0" smtClean="0" sz="2800" spc="0">
                <a:solidFill>
                  <a:srgbClr val="00AFEF"/>
                </a:solidFill>
                <a:latin typeface="Arial"/>
                <a:cs typeface="Arial"/>
              </a:rPr>
              <a:t>  </a:t>
            </a:r>
            <a:r>
              <a:rPr dirty="0" smtClean="0" sz="2800" spc="538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mtClean="0" sz="2800" spc="-345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86">
                <a:solidFill>
                  <a:srgbClr val="00AFEF"/>
                </a:solidFill>
                <a:latin typeface="Arial"/>
                <a:cs typeface="Arial"/>
              </a:rPr>
              <a:t>y</a:t>
            </a:r>
            <a:r>
              <a:rPr dirty="0" smtClean="0" sz="2800" spc="-271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325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26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-23">
                <a:solidFill>
                  <a:srgbClr val="00AFEF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0124" y="1305448"/>
            <a:ext cx="1339596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24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dirty="0" smtClean="0" sz="2800" spc="-24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-24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dirty="0" smtClean="0" sz="2800" spc="-24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-24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mtClean="0" sz="2800" spc="-24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-24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-24">
                <a:solidFill>
                  <a:srgbClr val="00AFE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43747" y="1305448"/>
            <a:ext cx="403647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113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113">
                <a:solidFill>
                  <a:srgbClr val="00AFEF"/>
                </a:solidFill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2283" y="1793128"/>
            <a:ext cx="1816730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302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0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dirty="0" smtClean="0" sz="2800" spc="-46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0">
                <a:solidFill>
                  <a:srgbClr val="00AFEF"/>
                </a:solidFill>
                <a:latin typeface="Arial"/>
                <a:cs typeface="Arial"/>
              </a:rPr>
              <a:t>  </a:t>
            </a:r>
            <a:r>
              <a:rPr dirty="0" smtClean="0" sz="2800" spc="-114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mtClean="0" sz="2800" spc="-165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dirty="0" smtClean="0" sz="2800" spc="73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17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dirty="0" smtClean="0" sz="2800" spc="256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-170">
                <a:solidFill>
                  <a:srgbClr val="00AFE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3963" y="1793128"/>
            <a:ext cx="1026755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61">
                <a:solidFill>
                  <a:srgbClr val="00AFEF"/>
                </a:solidFill>
                <a:latin typeface="Arial"/>
                <a:cs typeface="Arial"/>
              </a:rPr>
              <a:t>w</a:t>
            </a:r>
            <a:r>
              <a:rPr dirty="0" smtClean="0" sz="2800" spc="61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dirty="0" smtClean="0" sz="2800" spc="61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mtClean="0" sz="2800" spc="61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dirty="0" smtClean="0" sz="2800" spc="61">
                <a:solidFill>
                  <a:srgbClr val="00AFEF"/>
                </a:solidFill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5355" y="1793128"/>
            <a:ext cx="290829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175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mtClean="0" sz="2800" spc="-175">
                <a:solidFill>
                  <a:srgbClr val="00AFE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17212" y="1793128"/>
            <a:ext cx="627900" cy="868679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80009" marR="106515" algn="ctr">
              <a:lnSpc>
                <a:spcPts val="2960"/>
              </a:lnSpc>
            </a:pPr>
            <a:r>
              <a:rPr dirty="0" smtClean="0" sz="2800" spc="-129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-129">
                <a:solidFill>
                  <a:srgbClr val="00AFE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472"/>
              </a:spcBef>
            </a:pPr>
            <a:r>
              <a:rPr dirty="0" smtClean="0" sz="2800" spc="-46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-46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dirty="0" smtClean="0" sz="2800" spc="-46">
                <a:solidFill>
                  <a:srgbClr val="00AFEF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7019" y="1793128"/>
            <a:ext cx="1847305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38">
                <a:solidFill>
                  <a:srgbClr val="00AFEF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27467" y="1793128"/>
            <a:ext cx="1088165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33">
                <a:solidFill>
                  <a:srgbClr val="00AFEF"/>
                </a:solidFill>
                <a:latin typeface="Arial"/>
                <a:cs typeface="Arial"/>
              </a:rPr>
              <a:t>p</a:t>
            </a:r>
            <a:r>
              <a:rPr dirty="0" smtClean="0" sz="2800" spc="33">
                <a:solidFill>
                  <a:srgbClr val="00AFEF"/>
                </a:solidFill>
                <a:latin typeface="Arial"/>
                <a:cs typeface="Arial"/>
              </a:rPr>
              <a:t>u</a:t>
            </a:r>
            <a:r>
              <a:rPr dirty="0" smtClean="0" sz="2800" spc="33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dirty="0" smtClean="0" sz="2800" spc="33">
                <a:solidFill>
                  <a:srgbClr val="00AFEF"/>
                </a:solidFill>
                <a:latin typeface="Arial"/>
                <a:cs typeface="Arial"/>
              </a:rPr>
              <a:t>p</a:t>
            </a:r>
            <a:r>
              <a:rPr dirty="0" smtClean="0" sz="2800" spc="33">
                <a:solidFill>
                  <a:srgbClr val="00AFE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331" y="2280808"/>
            <a:ext cx="776819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129">
                <a:solidFill>
                  <a:srgbClr val="00AFEF"/>
                </a:solidFill>
                <a:latin typeface="Arial"/>
                <a:cs typeface="Arial"/>
              </a:rPr>
              <a:t>w</a:t>
            </a:r>
            <a:r>
              <a:rPr dirty="0" smtClean="0" sz="2800" spc="129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mtClean="0" sz="2800" spc="129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129">
                <a:solidFill>
                  <a:srgbClr val="00AFEF"/>
                </a:solidFill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3467" y="2280808"/>
            <a:ext cx="970655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34">
                <a:solidFill>
                  <a:srgbClr val="00AFEF"/>
                </a:solidFill>
                <a:latin typeface="Arial"/>
                <a:cs typeface="Arial"/>
              </a:rPr>
              <a:t>b</a:t>
            </a:r>
            <a:r>
              <a:rPr dirty="0" smtClean="0" sz="2800" spc="34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dirty="0" smtClean="0" sz="2800" spc="34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34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34">
                <a:solidFill>
                  <a:srgbClr val="00AFEF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7699" y="2280808"/>
            <a:ext cx="1295522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65">
                <a:solidFill>
                  <a:srgbClr val="00AFEF"/>
                </a:solidFill>
                <a:latin typeface="Arial"/>
                <a:cs typeface="Arial"/>
              </a:rPr>
              <a:t>v</a:t>
            </a:r>
            <a:r>
              <a:rPr dirty="0" smtClean="0" sz="2800" spc="-65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-65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-65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-65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-65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dirty="0" smtClean="0" sz="2800" spc="-65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-65">
                <a:solidFill>
                  <a:srgbClr val="00AFE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3868" y="2280808"/>
            <a:ext cx="709434" cy="871727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13283">
              <a:lnSpc>
                <a:spcPts val="2960"/>
              </a:lnSpc>
            </a:pPr>
            <a:r>
              <a:rPr dirty="0" smtClean="0" sz="2800" spc="93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93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dirty="0" smtClean="0" sz="2800" spc="93">
                <a:solidFill>
                  <a:srgbClr val="00AFE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700" marR="53339">
              <a:lnSpc>
                <a:spcPct val="95825"/>
              </a:lnSpc>
              <a:spcBef>
                <a:spcPts val="496"/>
              </a:spcBef>
            </a:pPr>
            <a:r>
              <a:rPr dirty="0" smtClean="0" sz="2800" spc="93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93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dirty="0" smtClean="0" sz="2800" spc="93">
                <a:solidFill>
                  <a:srgbClr val="00AFE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2924" y="2280808"/>
            <a:ext cx="2416556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p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p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x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dirty="0" smtClean="0" sz="2800" spc="75">
                <a:solidFill>
                  <a:srgbClr val="00AFEF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4476" y="2771536"/>
            <a:ext cx="1323340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600" spc="0">
                <a:solidFill>
                  <a:srgbClr val="00AFEF"/>
                </a:solidFill>
                <a:latin typeface="Arial"/>
                <a:cs typeface="Arial"/>
              </a:rPr>
              <a:t>5</a:t>
            </a:r>
            <a:r>
              <a:rPr dirty="0" smtClean="0" sz="2600" spc="0">
                <a:solidFill>
                  <a:srgbClr val="00AFEF"/>
                </a:solidFill>
                <a:latin typeface="Arial"/>
                <a:cs typeface="Arial"/>
              </a:rPr>
              <a:t>  </a:t>
            </a:r>
            <a:r>
              <a:rPr dirty="0" smtClean="0" sz="2600" spc="16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mtClean="0" sz="2800" spc="-37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dirty="0" smtClean="0" sz="2800" spc="-52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mtClean="0" sz="2800" spc="375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26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147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dirty="0" smtClean="0" sz="2800" spc="-335">
                <a:solidFill>
                  <a:srgbClr val="00AFE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6764" y="2771536"/>
            <a:ext cx="406695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123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123">
                <a:solidFill>
                  <a:srgbClr val="00AFEF"/>
                </a:solidFill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9412" y="2771536"/>
            <a:ext cx="971726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b</a:t>
            </a: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5084" y="2771536"/>
            <a:ext cx="738927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131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131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dirty="0" smtClean="0" sz="2800" spc="131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131">
                <a:solidFill>
                  <a:srgbClr val="00AFEF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2068" y="2771536"/>
            <a:ext cx="971726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b</a:t>
            </a: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36">
                <a:solidFill>
                  <a:srgbClr val="00AFEF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0788" y="2771536"/>
            <a:ext cx="1208278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19">
                <a:solidFill>
                  <a:srgbClr val="00AFEF"/>
                </a:solidFill>
                <a:latin typeface="Arial"/>
                <a:cs typeface="Arial"/>
              </a:rPr>
              <a:t>v</a:t>
            </a:r>
            <a:r>
              <a:rPr dirty="0" smtClean="0" sz="2800" spc="-19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-9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-14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-19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dirty="0" smtClean="0" sz="2800" spc="-9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dirty="0" smtClean="0" sz="2800" spc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02284" y="3256168"/>
            <a:ext cx="1686038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p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dirty="0" smtClean="0" sz="2800" spc="82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858004" y="238712"/>
            <a:ext cx="1484258" cy="788038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206312" algn="ctr">
              <a:lnSpc>
                <a:spcPts val="1325"/>
              </a:lnSpc>
            </a:pPr>
            <a:r>
              <a:rPr dirty="0" smtClean="0" sz="1100" spc="-24" b="1">
                <a:solidFill>
                  <a:srgbClr val="3F3F3F"/>
                </a:solidFill>
                <a:latin typeface="Times New Roman"/>
                <a:cs typeface="Times New Roman"/>
              </a:rPr>
              <a:t>Right</a:t>
            </a:r>
            <a:r>
              <a:rPr dirty="0" smtClean="0" sz="1100" spc="-24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315" b="1">
                <a:solidFill>
                  <a:srgbClr val="3F3F3F"/>
                </a:solidFill>
                <a:latin typeface="Arial"/>
                <a:cs typeface="Arial"/>
              </a:rPr>
              <a:t>common</a:t>
            </a:r>
            <a:endParaRPr sz="1200">
              <a:latin typeface="Arial"/>
              <a:cs typeface="Arial"/>
            </a:endParaRPr>
          </a:p>
          <a:p>
            <a:pPr marL="290321" marR="359088" algn="ctr">
              <a:lnSpc>
                <a:spcPts val="1275"/>
              </a:lnSpc>
            </a:pPr>
            <a:r>
              <a:rPr dirty="0" smtClean="0" sz="1200" spc="-69" b="1">
                <a:solidFill>
                  <a:srgbClr val="3F3F3F"/>
                </a:solidFill>
                <a:latin typeface="Times New Roman"/>
                <a:cs typeface="Times New Roman"/>
              </a:rPr>
              <a:t>carotid</a:t>
            </a:r>
            <a:r>
              <a:rPr dirty="0" smtClean="0" sz="1200" spc="-69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69" b="1">
                <a:solidFill>
                  <a:srgbClr val="3F3F3F"/>
                </a:solidFill>
                <a:latin typeface="Times New Roman"/>
                <a:cs typeface="Times New Roman"/>
              </a:rPr>
              <a:t>art</a:t>
            </a:r>
            <a:r>
              <a:rPr dirty="0" smtClean="0" sz="1200" spc="-69" b="1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-69" b="1">
                <a:solidFill>
                  <a:srgbClr val="3F3F3F"/>
                </a:solidFill>
                <a:latin typeface="Times New Roman"/>
                <a:cs typeface="Times New Roman"/>
              </a:rPr>
              <a:t>ry</a:t>
            </a:r>
            <a:endParaRPr sz="1200">
              <a:latin typeface="Times New Roman"/>
              <a:cs typeface="Times New Roman"/>
            </a:endParaRPr>
          </a:p>
          <a:p>
            <a:pPr marR="149484" algn="ctr">
              <a:lnSpc>
                <a:spcPct val="95825"/>
              </a:lnSpc>
              <a:spcBef>
                <a:spcPts val="876"/>
              </a:spcBef>
            </a:pPr>
            <a:r>
              <a:rPr dirty="0" smtClean="0" sz="1100" spc="-66" b="1">
                <a:solidFill>
                  <a:srgbClr val="3F3F3F"/>
                </a:solidFill>
                <a:latin typeface="Arial"/>
                <a:cs typeface="Arial"/>
              </a:rPr>
              <a:t>Ri</a:t>
            </a:r>
            <a:r>
              <a:rPr dirty="0" smtClean="0" sz="1100" spc="-66" b="1">
                <a:solidFill>
                  <a:srgbClr val="3F3F3F"/>
                </a:solidFill>
                <a:latin typeface="Arial"/>
                <a:cs typeface="Arial"/>
              </a:rPr>
              <a:t>g</a:t>
            </a:r>
            <a:r>
              <a:rPr dirty="0" smtClean="0" sz="1100" spc="-66" b="1">
                <a:solidFill>
                  <a:srgbClr val="3F3F3F"/>
                </a:solidFill>
                <a:latin typeface="Arial"/>
                <a:cs typeface="Arial"/>
              </a:rPr>
              <a:t>ht</a:t>
            </a:r>
            <a:r>
              <a:rPr dirty="0" smtClean="0" sz="1100" spc="-66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124" b="1">
                <a:solidFill>
                  <a:srgbClr val="3F3F3F"/>
                </a:solidFill>
                <a:latin typeface="Times New Roman"/>
                <a:cs typeface="Times New Roman"/>
              </a:rPr>
              <a:t>subdavian</a:t>
            </a:r>
            <a:r>
              <a:rPr dirty="0" smtClean="0" sz="1100" spc="124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124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124">
                <a:solidFill>
                  <a:srgbClr val="5B3133"/>
                </a:solidFill>
                <a:latin typeface="Times New Roman"/>
                <a:cs typeface="Times New Roman"/>
              </a:rPr>
              <a:t>-d</a:t>
            </a:r>
            <a:endParaRPr sz="600">
              <a:latin typeface="Times New Roman"/>
              <a:cs typeface="Times New Roman"/>
            </a:endParaRPr>
          </a:p>
          <a:p>
            <a:pPr marL="620458" marR="461840" algn="ctr">
              <a:lnSpc>
                <a:spcPct val="95825"/>
              </a:lnSpc>
              <a:spcBef>
                <a:spcPts val="50"/>
              </a:spcBef>
            </a:pPr>
            <a:r>
              <a:rPr dirty="0" smtClean="0" sz="1100" spc="-43" b="1">
                <a:solidFill>
                  <a:srgbClr val="3F3F3F"/>
                </a:solidFill>
                <a:latin typeface="Arial"/>
                <a:cs typeface="Arial"/>
              </a:rPr>
              <a:t>ar</a:t>
            </a:r>
            <a:r>
              <a:rPr dirty="0" smtClean="0" sz="1100" spc="-43" b="1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-43" b="1">
                <a:solidFill>
                  <a:srgbClr val="3F3F3F"/>
                </a:solidFill>
                <a:latin typeface="Arial"/>
                <a:cs typeface="Arial"/>
              </a:rPr>
              <a:t>ery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2955" y="311471"/>
            <a:ext cx="4158744" cy="562879"/>
          </a:xfrm>
          <a:prstGeom prst="rect">
            <a:avLst/>
          </a:prstGeom>
        </p:spPr>
        <p:txBody>
          <a:bodyPr wrap="square" lIns="0" tIns="31876" rIns="0" bIns="0" rtlCol="0">
            <a:noAutofit/>
          </a:bodyPr>
          <a:lstStyle/>
          <a:p>
            <a:pPr marL="21844" marR="1973" indent="-3047">
              <a:lnSpc>
                <a:spcPts val="1420"/>
              </a:lnSpc>
            </a:pPr>
            <a:r>
              <a:rPr dirty="0" smtClean="0" sz="1500" spc="29" b="1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dirty="0" smtClean="0" sz="1500" spc="0" b="1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dirty="0" smtClean="0" sz="1500" spc="-75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ci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05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26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46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44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1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-102" b="1">
                <a:solidFill>
                  <a:srgbClr val="010101"/>
                </a:solidFill>
                <a:latin typeface="Arial"/>
                <a:cs typeface="Arial"/>
              </a:rPr>
              <a:t>: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-100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38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11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1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5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43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8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0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7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0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9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5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114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6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85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6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-3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45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8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1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85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116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-1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1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6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-1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5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-94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3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1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14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6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43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66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53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5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-15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45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4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w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0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-6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"/>
              </a:spcBef>
            </a:pP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36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109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-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-73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6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66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54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16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  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6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8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67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-73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14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6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112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5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54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16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0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2099" y="886035"/>
            <a:ext cx="1400429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10003" y="886035"/>
            <a:ext cx="2633036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36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16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5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11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x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-6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-1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36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40">
                <a:solidFill>
                  <a:srgbClr val="010101"/>
                </a:solidFill>
                <a:latin typeface="Arial"/>
                <a:cs typeface="Arial"/>
              </a:rPr>
              <a:t>w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5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0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-15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6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-4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-73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955" y="1062819"/>
            <a:ext cx="4173222" cy="403275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5748" marR="32385">
              <a:lnSpc>
                <a:spcPts val="1225"/>
              </a:lnSpc>
            </a:pP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w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885"/>
              </a:lnSpc>
              <a:spcBef>
                <a:spcPts val="33"/>
              </a:spcBef>
            </a:pPr>
            <a:r>
              <a:rPr dirty="0" smtClean="0" sz="1700" spc="44" b="1">
                <a:solidFill>
                  <a:srgbClr val="BF0000"/>
                </a:solidFill>
                <a:latin typeface="Times New Roman"/>
                <a:cs typeface="Times New Roman"/>
              </a:rPr>
              <a:t>4</a:t>
            </a:r>
            <a:r>
              <a:rPr dirty="0" smtClean="0" sz="1700" spc="44" b="1">
                <a:solidFill>
                  <a:srgbClr val="BF0000"/>
                </a:solidFill>
                <a:latin typeface="Times New Roman"/>
                <a:cs typeface="Times New Roman"/>
              </a:rPr>
              <a:t>.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bd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7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70195" y="1142855"/>
            <a:ext cx="1744901" cy="480957"/>
          </a:xfrm>
          <a:prstGeom prst="rect">
            <a:avLst/>
          </a:prstGeom>
        </p:spPr>
        <p:txBody>
          <a:bodyPr wrap="square" lIns="0" tIns="6699" rIns="0" bIns="0" rtlCol="0">
            <a:noAutofit/>
          </a:bodyPr>
          <a:lstStyle/>
          <a:p>
            <a:pPr marL="24527" algn="ctr">
              <a:lnSpc>
                <a:spcPts val="1055"/>
              </a:lnSpc>
            </a:pPr>
            <a:r>
              <a:rPr dirty="0" smtClean="0" baseline="-7905" sz="1650" spc="191" b="1">
                <a:solidFill>
                  <a:srgbClr val="3F3F3F"/>
                </a:solidFill>
                <a:latin typeface="Times New Roman"/>
                <a:cs typeface="Times New Roman"/>
              </a:rPr>
              <a:t>Brachiocephalic</a:t>
            </a:r>
            <a:r>
              <a:rPr dirty="0" smtClean="0" baseline="-7905" sz="1650" spc="191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7905" sz="1650" spc="191" b="1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-7905" sz="1650" spc="191" b="1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-7905" sz="1650" spc="191" b="1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-7905" sz="1650" spc="191" b="1">
                <a:solidFill>
                  <a:srgbClr val="8C2D28"/>
                </a:solidFill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  <a:p>
            <a:pPr marL="620458" marR="717037" algn="ctr">
              <a:lnSpc>
                <a:spcPts val="955"/>
              </a:lnSpc>
            </a:pPr>
            <a:r>
              <a:rPr dirty="0" smtClean="0" sz="1100" spc="-35" b="1">
                <a:solidFill>
                  <a:srgbClr val="3F3F3F"/>
                </a:solidFill>
                <a:latin typeface="Arial"/>
                <a:cs typeface="Arial"/>
              </a:rPr>
              <a:t>artery</a:t>
            </a:r>
            <a:endParaRPr sz="1100">
              <a:latin typeface="Arial"/>
              <a:cs typeface="Arial"/>
            </a:endParaRPr>
          </a:p>
          <a:p>
            <a:pPr marR="8147" algn="ctr">
              <a:lnSpc>
                <a:spcPct val="95825"/>
              </a:lnSpc>
              <a:spcBef>
                <a:spcPts val="162"/>
              </a:spcBef>
            </a:pPr>
            <a:r>
              <a:rPr dirty="0" smtClean="0" sz="1200" spc="-12" b="1">
                <a:solidFill>
                  <a:srgbClr val="3F3F3F"/>
                </a:solidFill>
                <a:latin typeface="Times New Roman"/>
                <a:cs typeface="Times New Roman"/>
              </a:rPr>
              <a:t>Ascen</a:t>
            </a:r>
            <a:r>
              <a:rPr dirty="0" smtClean="0" sz="1200" spc="-68" b="1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-307" b="1">
                <a:solidFill>
                  <a:srgbClr val="79797B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-541" b="1">
                <a:solidFill>
                  <a:srgbClr val="3F3F3F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-507" b="1">
                <a:solidFill>
                  <a:srgbClr val="79797B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79797B"/>
                </a:solidFill>
                <a:latin typeface="Times New Roman"/>
                <a:cs typeface="Times New Roman"/>
              </a:rPr>
              <a:t>    </a:t>
            </a:r>
            <a:r>
              <a:rPr dirty="0" smtClean="0" sz="1200" spc="-84" b="1">
                <a:solidFill>
                  <a:srgbClr val="79797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104">
                <a:solidFill>
                  <a:srgbClr val="3F3F3F"/>
                </a:solidFill>
                <a:latin typeface="Times New Roman"/>
                <a:cs typeface="Times New Roman"/>
              </a:rPr>
              <a:t>aorta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0811" y="1358475"/>
            <a:ext cx="2151163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600" spc="920" b="1">
                <a:solidFill>
                  <a:srgbClr val="6E2823"/>
                </a:solidFill>
                <a:latin typeface="Times New Roman"/>
                <a:cs typeface="Times New Roman"/>
              </a:rPr>
              <a:t>•</a:t>
            </a:r>
            <a:r>
              <a:rPr dirty="0" smtClean="0" sz="1100" spc="-84" b="1">
                <a:solidFill>
                  <a:srgbClr val="3F3F3F"/>
                </a:solidFill>
                <a:latin typeface="Arial"/>
                <a:cs typeface="Arial"/>
              </a:rPr>
              <a:t>Aort</a:t>
            </a:r>
            <a:r>
              <a:rPr dirty="0" smtClean="0" sz="1100" spc="8" b="1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mtClean="0" sz="1100" spc="-73" b="1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dirty="0" smtClean="0" sz="1100" spc="-25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3F3F3F"/>
                </a:solidFill>
                <a:latin typeface="Arial"/>
                <a:cs typeface="Arial"/>
              </a:rPr>
              <a:t>arch</a:t>
            </a:r>
            <a:r>
              <a:rPr dirty="0" smtClean="0" sz="1100" spc="0" b="1">
                <a:solidFill>
                  <a:srgbClr val="3F3F3F"/>
                </a:solidFill>
                <a:latin typeface="Arial"/>
                <a:cs typeface="Arial"/>
              </a:rPr>
              <a:t>    </a:t>
            </a:r>
            <a:r>
              <a:rPr dirty="0" smtClean="0" sz="1100" spc="143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600" spc="830" b="1">
                <a:solidFill>
                  <a:srgbClr val="6E2823"/>
                </a:solidFill>
                <a:latin typeface="Times New Roman"/>
                <a:cs typeface="Times New Roman"/>
              </a:rPr>
              <a:t>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2955" y="1462107"/>
            <a:ext cx="955355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109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6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36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-38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 </a:t>
            </a:r>
            <a:r>
              <a:rPr dirty="0" smtClean="0" sz="1100" spc="-5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6707" y="1462107"/>
            <a:ext cx="737490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1003" y="1462107"/>
            <a:ext cx="1592210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6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109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6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-9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 </a:t>
            </a:r>
            <a:r>
              <a:rPr dirty="0" smtClean="0" sz="1100" spc="-5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0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175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8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 </a:t>
            </a:r>
            <a:r>
              <a:rPr dirty="0" smtClean="0" sz="1100" spc="-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k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1787" y="1462107"/>
            <a:ext cx="556067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198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6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6003" y="1638891"/>
            <a:ext cx="1222151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31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6916" y="1703687"/>
            <a:ext cx="602802" cy="323028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algn="ctr">
              <a:lnSpc>
                <a:spcPts val="1225"/>
              </a:lnSpc>
            </a:pPr>
            <a:r>
              <a:rPr dirty="0" smtClean="0" sz="1100" spc="-17" b="1">
                <a:solidFill>
                  <a:srgbClr val="3F3F3F"/>
                </a:solidFill>
                <a:latin typeface="Times New Roman"/>
                <a:cs typeface="Times New Roman"/>
              </a:rPr>
              <a:t>Coronary</a:t>
            </a:r>
            <a:endParaRPr sz="1100">
              <a:latin typeface="Times New Roman"/>
              <a:cs typeface="Times New Roman"/>
            </a:endParaRPr>
          </a:p>
          <a:p>
            <a:pPr marL="95249" marR="672" algn="ctr">
              <a:lnSpc>
                <a:spcPts val="1245"/>
              </a:lnSpc>
              <a:spcBef>
                <a:spcPts val="1"/>
              </a:spcBef>
            </a:pPr>
            <a:r>
              <a:rPr dirty="0" smtClean="0" sz="1200" spc="-39" b="1">
                <a:solidFill>
                  <a:srgbClr val="3F3F3F"/>
                </a:solidFill>
                <a:latin typeface="Times New Roman"/>
                <a:cs typeface="Times New Roman"/>
              </a:rPr>
              <a:t>arteries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6995" y="1703687"/>
            <a:ext cx="913489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1830" b="1">
                <a:solidFill>
                  <a:srgbClr val="5B3133"/>
                </a:solidFill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6134" y="1703687"/>
            <a:ext cx="913542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1375" b="1">
                <a:solidFill>
                  <a:srgbClr val="5B3133"/>
                </a:solidFill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907" y="2013009"/>
            <a:ext cx="2890243" cy="1482621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R="2088" algn="ctr">
              <a:lnSpc>
                <a:spcPts val="1839"/>
              </a:lnSpc>
            </a:pP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T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h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e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b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r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a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n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c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h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e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s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o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f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a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b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d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o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m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i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n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a</a:t>
            </a:r>
            <a:r>
              <a:rPr dirty="0" smtClean="0" sz="1700" spc="12" b="1">
                <a:solidFill>
                  <a:srgbClr val="1F497C"/>
                </a:solidFill>
                <a:latin typeface="Arial"/>
                <a:cs typeface="Arial"/>
              </a:rPr>
              <a:t>l</a:t>
            </a:r>
            <a:endParaRPr sz="1700">
              <a:latin typeface="Arial"/>
              <a:cs typeface="Arial"/>
            </a:endParaRPr>
          </a:p>
          <a:p>
            <a:pPr marL="70865" marR="432827" algn="ctr">
              <a:lnSpc>
                <a:spcPct val="95825"/>
              </a:lnSpc>
              <a:spcBef>
                <a:spcPts val="103"/>
              </a:spcBef>
            </a:pP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h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v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y</a:t>
            </a:r>
            <a:r>
              <a:rPr dirty="0" smtClean="0" sz="1200" spc="5" b="1">
                <a:solidFill>
                  <a:srgbClr val="BF0000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5748" indent="88391">
              <a:lnSpc>
                <a:spcPts val="1296"/>
              </a:lnSpc>
              <a:spcBef>
                <a:spcPts val="415"/>
              </a:spcBef>
            </a:pP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lia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64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48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-21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59" b="1">
                <a:solidFill>
                  <a:srgbClr val="010101"/>
                </a:solidFill>
                <a:latin typeface="Arial"/>
                <a:cs typeface="Arial"/>
              </a:rPr>
              <a:t>k</a:t>
            </a:r>
            <a:r>
              <a:rPr dirty="0" smtClean="0" sz="1100" spc="-175" b="1">
                <a:solidFill>
                  <a:srgbClr val="010101"/>
                </a:solidFill>
                <a:latin typeface="Arial"/>
                <a:cs typeface="Arial"/>
              </a:rPr>
              <a:t>: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-94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5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-12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-67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3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-67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1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14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6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4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0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16">
                <a:solidFill>
                  <a:srgbClr val="010101"/>
                </a:solidFill>
                <a:latin typeface="Arial"/>
                <a:cs typeface="Arial"/>
              </a:rPr>
              <a:t>w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43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47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-79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39">
                <a:solidFill>
                  <a:srgbClr val="010101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5748">
              <a:lnSpc>
                <a:spcPts val="1264"/>
              </a:lnSpc>
              <a:spcBef>
                <a:spcPts val="154"/>
              </a:spcBef>
            </a:pP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41">
                <a:solidFill>
                  <a:srgbClr val="010101"/>
                </a:solidFill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277876" marR="11396">
              <a:lnSpc>
                <a:spcPct val="95825"/>
              </a:lnSpc>
              <a:spcBef>
                <a:spcPts val="415"/>
              </a:spcBef>
            </a:pP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277876" marR="11396">
              <a:lnSpc>
                <a:spcPct val="95825"/>
              </a:lnSpc>
              <a:spcBef>
                <a:spcPts val="439"/>
              </a:spcBef>
            </a:pP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277876" marR="11396">
              <a:lnSpc>
                <a:spcPct val="95825"/>
              </a:lnSpc>
              <a:spcBef>
                <a:spcPts val="439"/>
              </a:spcBef>
            </a:pP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48">
                <a:solidFill>
                  <a:srgbClr val="010101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2939" y="2013009"/>
            <a:ext cx="733760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dirty="0" smtClean="0" sz="1700" spc="52" b="1">
                <a:solidFill>
                  <a:srgbClr val="1F497C"/>
                </a:solidFill>
                <a:latin typeface="Arial"/>
                <a:cs typeface="Arial"/>
              </a:rPr>
              <a:t>A</a:t>
            </a:r>
            <a:r>
              <a:rPr dirty="0" smtClean="0" sz="1700" spc="52" b="1">
                <a:solidFill>
                  <a:srgbClr val="1F497C"/>
                </a:solidFill>
                <a:latin typeface="Arial"/>
                <a:cs typeface="Arial"/>
              </a:rPr>
              <a:t>o</a:t>
            </a:r>
            <a:r>
              <a:rPr dirty="0" smtClean="0" sz="1700" spc="52" b="1">
                <a:solidFill>
                  <a:srgbClr val="1F497C"/>
                </a:solidFill>
                <a:latin typeface="Arial"/>
                <a:cs typeface="Arial"/>
              </a:rPr>
              <a:t>r</a:t>
            </a:r>
            <a:r>
              <a:rPr dirty="0" smtClean="0" sz="1700" spc="52" b="1">
                <a:solidFill>
                  <a:srgbClr val="1F497C"/>
                </a:solidFill>
                <a:latin typeface="Arial"/>
                <a:cs typeface="Arial"/>
              </a:rPr>
              <a:t>t</a:t>
            </a:r>
            <a:r>
              <a:rPr dirty="0" smtClean="0" sz="1700" spc="52" b="1">
                <a:solidFill>
                  <a:srgbClr val="1F497C"/>
                </a:solidFill>
                <a:latin typeface="Arial"/>
                <a:cs typeface="Arial"/>
              </a:rPr>
              <a:t>a</a:t>
            </a:r>
            <a:r>
              <a:rPr dirty="0" smtClean="0" sz="1700" spc="52" b="1">
                <a:solidFill>
                  <a:srgbClr val="1F497C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2659" y="2262368"/>
            <a:ext cx="1076583" cy="66712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24892" marR="11488">
              <a:lnSpc>
                <a:spcPts val="1425"/>
              </a:lnSpc>
            </a:pPr>
            <a:r>
              <a:rPr dirty="0" smtClean="0" sz="1100" spc="-59" b="1">
                <a:solidFill>
                  <a:srgbClr val="3F3F3F"/>
                </a:solidFill>
                <a:latin typeface="Arial"/>
                <a:cs typeface="Arial"/>
              </a:rPr>
              <a:t>Cel</a:t>
            </a:r>
            <a:r>
              <a:rPr dirty="0" smtClean="0" sz="1100" spc="-59" b="1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mtClean="0" sz="1100" spc="-59" b="1">
                <a:solidFill>
                  <a:srgbClr val="3F3F3F"/>
                </a:solidFill>
                <a:latin typeface="Arial"/>
                <a:cs typeface="Arial"/>
              </a:rPr>
              <a:t>ac</a:t>
            </a:r>
            <a:r>
              <a:rPr dirty="0" smtClean="0" sz="1100" spc="-59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-59" b="1">
                <a:solidFill>
                  <a:srgbClr val="3F3F3F"/>
                </a:solidFill>
                <a:latin typeface="Arial"/>
                <a:cs typeface="Arial"/>
              </a:rPr>
              <a:t>trunk</a:t>
            </a:r>
            <a:r>
              <a:rPr dirty="0" smtClean="0" sz="1100" spc="-59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300" spc="-113" b="1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-113" b="1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-113" b="1">
                <a:solidFill>
                  <a:srgbClr val="79797B"/>
                </a:solidFill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61468" indent="-48768">
              <a:lnSpc>
                <a:spcPts val="1180"/>
              </a:lnSpc>
              <a:spcBef>
                <a:spcPts val="202"/>
              </a:spcBef>
            </a:pPr>
            <a:r>
              <a:rPr dirty="0" smtClean="0" sz="1100" spc="-60" b="1">
                <a:solidFill>
                  <a:srgbClr val="3F3F3F"/>
                </a:solidFill>
                <a:latin typeface="Arial"/>
                <a:cs typeface="Arial"/>
              </a:rPr>
              <a:t>Left</a:t>
            </a:r>
            <a:r>
              <a:rPr dirty="0" smtClean="0" sz="1100" spc="-159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200" spc="-51" b="1">
                <a:solidFill>
                  <a:srgbClr val="3F3F3F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-33" b="1">
                <a:solidFill>
                  <a:srgbClr val="3F3F3F"/>
                </a:solidFill>
                <a:latin typeface="Times New Roman"/>
                <a:cs typeface="Times New Roman"/>
              </a:rPr>
              <a:t>astric</a:t>
            </a:r>
            <a:r>
              <a:rPr dirty="0" smtClean="0" sz="1200" spc="-74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" b="1">
                <a:solidFill>
                  <a:srgbClr val="3F3F3F"/>
                </a:solidFill>
                <a:latin typeface="Arial"/>
                <a:cs typeface="Arial"/>
              </a:rPr>
              <a:t>artery</a:t>
            </a:r>
            <a:r>
              <a:rPr dirty="0" smtClean="0" sz="1000" spc="4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3F3F3F"/>
                </a:solidFill>
                <a:latin typeface="Times New Roman"/>
                <a:cs typeface="Times New Roman"/>
              </a:rPr>
              <a:t>Splenic</a:t>
            </a:r>
            <a:r>
              <a:rPr dirty="0" smtClean="0" sz="1100" spc="97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solidFill>
                  <a:srgbClr val="3F3F3F"/>
                </a:solidFill>
                <a:latin typeface="Arial"/>
                <a:cs typeface="Arial"/>
              </a:rPr>
              <a:t>ar</a:t>
            </a:r>
            <a:r>
              <a:rPr dirty="0" smtClean="0" sz="1100" spc="-59" b="1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0" b="1">
                <a:solidFill>
                  <a:srgbClr val="3F3F3F"/>
                </a:solidFill>
                <a:latin typeface="Arial"/>
                <a:cs typeface="Arial"/>
              </a:rPr>
              <a:t>ery</a:t>
            </a:r>
            <a:r>
              <a:rPr dirty="0" smtClean="0" sz="1100" spc="0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-10" b="1">
                <a:solidFill>
                  <a:srgbClr val="3F3F3F"/>
                </a:solidFill>
                <a:latin typeface="Times New Roman"/>
                <a:cs typeface="Times New Roman"/>
              </a:rPr>
              <a:t>Hepatic</a:t>
            </a:r>
            <a:r>
              <a:rPr dirty="0" smtClean="0" sz="1100" spc="-50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solidFill>
                  <a:srgbClr val="3F3F3F"/>
                </a:solidFill>
                <a:latin typeface="Arial"/>
                <a:cs typeface="Arial"/>
              </a:rPr>
              <a:t>ar</a:t>
            </a:r>
            <a:r>
              <a:rPr dirty="0" smtClean="0" sz="1100" spc="-59" b="1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0" b="1">
                <a:solidFill>
                  <a:srgbClr val="3F3F3F"/>
                </a:solidFill>
                <a:latin typeface="Arial"/>
                <a:cs typeface="Arial"/>
              </a:rPr>
              <a:t>ery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6380" y="2300019"/>
            <a:ext cx="657171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100" spc="-68" b="1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mtClean="0" sz="1100" spc="-68" b="1">
                <a:solidFill>
                  <a:srgbClr val="3F3F3F"/>
                </a:solidFill>
                <a:latin typeface="Arial"/>
                <a:cs typeface="Arial"/>
              </a:rPr>
              <a:t>nte</a:t>
            </a:r>
            <a:r>
              <a:rPr dirty="0" smtClean="0" sz="1100" spc="-68" b="1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dirty="0" smtClean="0" sz="1200" spc="-29" b="1">
                <a:solidFill>
                  <a:srgbClr val="3F3F3F"/>
                </a:solidFill>
                <a:latin typeface="Times New Roman"/>
                <a:cs typeface="Times New Roman"/>
              </a:rPr>
              <a:t>costal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9515" y="2504523"/>
            <a:ext cx="1083371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9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85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96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dirty="0" smtClean="0" sz="1100" spc="2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8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-1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2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175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-6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019" y="3543891"/>
            <a:ext cx="2576832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2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   </a:t>
            </a:r>
            <a:r>
              <a:rPr dirty="0" smtClean="0" sz="1100" spc="6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43" b="1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5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85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3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21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112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5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5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50" b="1">
                <a:solidFill>
                  <a:srgbClr val="010101"/>
                </a:solidFill>
                <a:latin typeface="Arial"/>
                <a:cs typeface="Arial"/>
              </a:rPr>
              <a:t>ic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   </a:t>
            </a:r>
            <a:r>
              <a:rPr dirty="0" smtClean="0" sz="1100" spc="-13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2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5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86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5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1" b="1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-67" b="1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   </a:t>
            </a:r>
            <a:r>
              <a:rPr dirty="0" smtClean="0" sz="1100" spc="-10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9307" y="3543891"/>
            <a:ext cx="1241749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5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4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 </a:t>
            </a:r>
            <a:r>
              <a:rPr dirty="0" smtClean="0" sz="1100" spc="-10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114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1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-55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0636" y="3694031"/>
            <a:ext cx="74644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52">
                <a:solidFill>
                  <a:srgbClr val="79797B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955" y="3723723"/>
            <a:ext cx="4161916" cy="738123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21843">
              <a:lnSpc>
                <a:spcPts val="1225"/>
              </a:lnSpc>
            </a:pP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6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47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11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3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38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112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3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8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93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30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8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-4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1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114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100" spc="-8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9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3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43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-3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5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2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175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4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15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8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w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8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ct val="95825"/>
              </a:lnSpc>
              <a:spcBef>
                <a:spcPts val="63"/>
              </a:spcBef>
            </a:pP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7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4516" marR="20954">
              <a:lnSpc>
                <a:spcPct val="95825"/>
              </a:lnSpc>
              <a:spcBef>
                <a:spcPts val="459"/>
              </a:spcBef>
            </a:pP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3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ic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ct val="95825"/>
              </a:lnSpc>
              <a:spcBef>
                <a:spcPts val="125"/>
              </a:spcBef>
            </a:pP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2388" y="3900507"/>
            <a:ext cx="135266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109" b="1">
                <a:solidFill>
                  <a:srgbClr val="79797B"/>
                </a:solidFill>
                <a:latin typeface="Arial"/>
                <a:cs typeface="Arial"/>
              </a:rPr>
              <a:t>i</a:t>
            </a:r>
            <a:r>
              <a:rPr dirty="0" smtClean="0" sz="1100" spc="-109" b="1">
                <a:solidFill>
                  <a:srgbClr val="3F3F3F"/>
                </a:solidFill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5459" y="4079192"/>
            <a:ext cx="406491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>
                <a:solidFill>
                  <a:srgbClr val="3F3F3F"/>
                </a:solidFill>
                <a:latin typeface="Arial"/>
                <a:cs typeface="Arial"/>
              </a:rPr>
              <a:t>artery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955" y="4719272"/>
            <a:ext cx="4039516" cy="139459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21844" marR="11396">
              <a:lnSpc>
                <a:spcPts val="1325"/>
              </a:lnSpc>
            </a:pP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h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v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y</a:t>
            </a:r>
            <a:r>
              <a:rPr dirty="0" smtClean="0" sz="1200" spc="-1" b="1">
                <a:solidFill>
                  <a:srgbClr val="BF0000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58420" marR="11396">
              <a:lnSpc>
                <a:spcPct val="95825"/>
              </a:lnSpc>
              <a:spcBef>
                <a:spcPts val="348"/>
              </a:spcBef>
            </a:pP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s,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 marL="91948" marR="11396">
              <a:lnSpc>
                <a:spcPct val="95825"/>
              </a:lnSpc>
              <a:spcBef>
                <a:spcPts val="439"/>
              </a:spcBef>
            </a:pP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2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24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4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indent="79248">
              <a:lnSpc>
                <a:spcPts val="1296"/>
              </a:lnSpc>
              <a:spcBef>
                <a:spcPts val="415"/>
              </a:spcBef>
            </a:pPr>
            <a:r>
              <a:rPr dirty="0" smtClean="0" sz="1100" spc="-61" b="1">
                <a:solidFill>
                  <a:srgbClr val="010101"/>
                </a:solidFill>
                <a:latin typeface="Arial"/>
                <a:cs typeface="Arial"/>
              </a:rPr>
              <a:t>3</a:t>
            </a:r>
            <a:r>
              <a:rPr dirty="0" smtClean="0" sz="1100" spc="86" b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-75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3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34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-67" b="1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2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2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5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86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4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50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42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5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134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7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3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175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-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5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-4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9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4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19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24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43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-87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1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100" spc="42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10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6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100" spc="-73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68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12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112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6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-16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-14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100" spc="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10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-6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100" spc="-3">
                <a:solidFill>
                  <a:srgbClr val="010101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4"/>
              </a:lnSpc>
              <a:spcBef>
                <a:spcPts val="129"/>
              </a:spcBef>
            </a:pP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k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100" spc="30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88450" indent="73151">
              <a:lnSpc>
                <a:spcPts val="1296"/>
              </a:lnSpc>
              <a:spcBef>
                <a:spcPts val="466"/>
              </a:spcBef>
            </a:pP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va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100" spc="29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100" spc="29">
                <a:solidFill>
                  <a:srgbClr val="010101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88450">
              <a:lnSpc>
                <a:spcPts val="1264"/>
              </a:lnSpc>
              <a:spcBef>
                <a:spcPts val="129"/>
              </a:spcBef>
            </a:pP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100" spc="35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54771" y="6079827"/>
            <a:ext cx="615865" cy="321186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71" b="1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-71" b="1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dirty="0" smtClean="0" sz="1100" spc="-71" b="1">
                <a:solidFill>
                  <a:srgbClr val="3F3F3F"/>
                </a:solidFill>
                <a:latin typeface="Arial"/>
                <a:cs typeface="Arial"/>
              </a:rPr>
              <a:t>stic</a:t>
            </a:r>
            <a:r>
              <a:rPr dirty="0" smtClean="0" sz="1100" spc="-71" b="1">
                <a:solidFill>
                  <a:srgbClr val="3F3F3F"/>
                </a:solidFill>
                <a:latin typeface="Arial"/>
                <a:cs typeface="Arial"/>
              </a:rPr>
              <a:t>u</a:t>
            </a:r>
            <a:r>
              <a:rPr dirty="0" smtClean="0" sz="1100" spc="-71" b="1">
                <a:solidFill>
                  <a:srgbClr val="3F3F3F"/>
                </a:solidFill>
                <a:latin typeface="Arial"/>
                <a:cs typeface="Arial"/>
              </a:rPr>
              <a:t>lar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ct val="95825"/>
              </a:lnSpc>
              <a:spcBef>
                <a:spcPts val="13"/>
              </a:spcBef>
            </a:pPr>
            <a:r>
              <a:rPr dirty="0" smtClean="0" sz="1000" spc="8" b="1">
                <a:solidFill>
                  <a:srgbClr val="3F3F3F"/>
                </a:solidFill>
                <a:latin typeface="Arial"/>
                <a:cs typeface="Arial"/>
              </a:rPr>
              <a:t>artery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525771" y="275072"/>
            <a:ext cx="1469093" cy="1184715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221552" marR="279370" algn="ctr">
              <a:lnSpc>
                <a:spcPts val="1425"/>
              </a:lnSpc>
            </a:pPr>
            <a:r>
              <a:rPr dirty="0" smtClean="0" sz="1100" spc="-37" b="1">
                <a:solidFill>
                  <a:srgbClr val="3F3F3F"/>
                </a:solidFill>
                <a:latin typeface="Times New Roman"/>
                <a:cs typeface="Times New Roman"/>
              </a:rPr>
              <a:t>Right</a:t>
            </a:r>
            <a:r>
              <a:rPr dirty="0" smtClean="0" sz="1100" spc="-37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37" b="1">
                <a:solidFill>
                  <a:srgbClr val="3F3F3F"/>
                </a:solidFill>
                <a:latin typeface="Times New Roman"/>
                <a:cs typeface="Times New Roman"/>
              </a:rPr>
              <a:t>common</a:t>
            </a:r>
            <a:endParaRPr sz="1300">
              <a:latin typeface="Times New Roman"/>
              <a:cs typeface="Times New Roman"/>
            </a:endParaRPr>
          </a:p>
          <a:p>
            <a:pPr marL="314706" marR="256573" algn="ctr">
              <a:lnSpc>
                <a:spcPts val="1275"/>
              </a:lnSpc>
            </a:pPr>
            <a:r>
              <a:rPr dirty="0" smtClean="0" sz="1200" spc="-33" b="1">
                <a:solidFill>
                  <a:srgbClr val="3F3F3F"/>
                </a:solidFill>
                <a:latin typeface="Times New Roman"/>
                <a:cs typeface="Times New Roman"/>
              </a:rPr>
              <a:t>ca</a:t>
            </a:r>
            <a:r>
              <a:rPr dirty="0" smtClean="0" sz="1200" spc="-33" b="1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-33" b="1">
                <a:solidFill>
                  <a:srgbClr val="3F3F3F"/>
                </a:solidFill>
                <a:latin typeface="Times New Roman"/>
                <a:cs typeface="Times New Roman"/>
              </a:rPr>
              <a:t>otid</a:t>
            </a:r>
            <a:r>
              <a:rPr dirty="0" smtClean="0" sz="1200" spc="-33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33" b="1">
                <a:solidFill>
                  <a:srgbClr val="3F3F3F"/>
                </a:solidFill>
                <a:latin typeface="Times New Roman"/>
                <a:cs typeface="Times New Roman"/>
              </a:rPr>
              <a:t>art</a:t>
            </a:r>
            <a:r>
              <a:rPr dirty="0" smtClean="0" sz="1200" spc="-33" b="1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-33" b="1">
                <a:solidFill>
                  <a:srgbClr val="3F3F3F"/>
                </a:solidFill>
                <a:latin typeface="Times New Roman"/>
                <a:cs typeface="Times New Roman"/>
              </a:rPr>
              <a:t>ry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855"/>
              </a:spcBef>
            </a:pPr>
            <a:r>
              <a:rPr dirty="0" smtClean="0" sz="1100" spc="148" b="1">
                <a:solidFill>
                  <a:srgbClr val="3F3F3F"/>
                </a:solidFill>
                <a:latin typeface="Arial"/>
                <a:cs typeface="Arial"/>
              </a:rPr>
              <a:t>Ri</a:t>
            </a:r>
            <a:r>
              <a:rPr dirty="0" smtClean="0" sz="1100" spc="148" b="1">
                <a:solidFill>
                  <a:srgbClr val="3F3F3F"/>
                </a:solidFill>
                <a:latin typeface="Arial"/>
                <a:cs typeface="Arial"/>
              </a:rPr>
              <a:t>g</a:t>
            </a:r>
            <a:r>
              <a:rPr dirty="0" smtClean="0" sz="1100" spc="148" b="1">
                <a:solidFill>
                  <a:srgbClr val="3F3F3F"/>
                </a:solidFill>
                <a:latin typeface="Arial"/>
                <a:cs typeface="Arial"/>
              </a:rPr>
              <a:t>ht</a:t>
            </a:r>
            <a:r>
              <a:rPr dirty="0" smtClean="0" sz="1100" spc="148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200" spc="148" b="1">
                <a:solidFill>
                  <a:srgbClr val="3F3F3F"/>
                </a:solidFill>
                <a:latin typeface="Arial"/>
                <a:cs typeface="Arial"/>
              </a:rPr>
              <a:t>subdavian</a:t>
            </a:r>
            <a:endParaRPr sz="1200">
              <a:latin typeface="Arial"/>
              <a:cs typeface="Arial"/>
            </a:endParaRPr>
          </a:p>
          <a:p>
            <a:pPr marL="695451" marR="13143">
              <a:lnSpc>
                <a:spcPts val="1230"/>
              </a:lnSpc>
              <a:spcBef>
                <a:spcPts val="61"/>
              </a:spcBef>
            </a:pPr>
            <a:r>
              <a:rPr dirty="0" smtClean="0" sz="1200" spc="40">
                <a:solidFill>
                  <a:srgbClr val="3F3F3F"/>
                </a:solidFill>
                <a:latin typeface="Times New Roman"/>
                <a:cs typeface="Times New Roman"/>
              </a:rPr>
              <a:t>artery</a:t>
            </a:r>
            <a:endParaRPr sz="1200">
              <a:latin typeface="Times New Roman"/>
              <a:cs typeface="Times New Roman"/>
            </a:endParaRPr>
          </a:p>
          <a:p>
            <a:pPr marL="61467" marR="13143">
              <a:lnSpc>
                <a:spcPts val="1230"/>
              </a:lnSpc>
              <a:spcBef>
                <a:spcPts val="604"/>
              </a:spcBef>
            </a:pPr>
            <a:r>
              <a:rPr dirty="0" smtClean="0" sz="1100" spc="24">
                <a:solidFill>
                  <a:srgbClr val="3F3F3F"/>
                </a:solidFill>
                <a:latin typeface="Arial"/>
                <a:cs typeface="Arial"/>
              </a:rPr>
              <a:t>Brac</a:t>
            </a:r>
            <a:r>
              <a:rPr dirty="0" smtClean="0" sz="1100" spc="24">
                <a:solidFill>
                  <a:srgbClr val="3F3F3F"/>
                </a:solidFill>
                <a:latin typeface="Arial"/>
                <a:cs typeface="Arial"/>
              </a:rPr>
              <a:t>hiocephalic</a:t>
            </a:r>
            <a:endParaRPr sz="1100">
              <a:latin typeface="Arial"/>
              <a:cs typeface="Arial"/>
            </a:endParaRPr>
          </a:p>
          <a:p>
            <a:pPr marL="707643" marR="13143">
              <a:lnSpc>
                <a:spcPts val="1190"/>
              </a:lnSpc>
            </a:pPr>
            <a:r>
              <a:rPr dirty="0" smtClean="0" sz="1200" spc="36">
                <a:solidFill>
                  <a:srgbClr val="3F3F3F"/>
                </a:solidFill>
                <a:latin typeface="Times New Roman"/>
                <a:cs typeface="Times New Roman"/>
              </a:rPr>
              <a:t>artery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6004" y="633805"/>
            <a:ext cx="202428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dirty="0" smtClean="0" sz="1300" spc="-87" b="1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dirty="0" smtClean="0" sz="1300" spc="-87" b="1">
                <a:solidFill>
                  <a:srgbClr val="BF0000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9572" y="633805"/>
            <a:ext cx="1892313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1300" spc="15" b="1">
                <a:solidFill>
                  <a:srgbClr val="BF0000"/>
                </a:solidFill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0491" y="928314"/>
            <a:ext cx="593051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8">
                <a:latin typeface="Arial"/>
                <a:cs typeface="Arial"/>
              </a:rPr>
              <a:t>e</a:t>
            </a:r>
            <a:r>
              <a:rPr dirty="0" smtClean="0" sz="1400" spc="8">
                <a:latin typeface="Arial"/>
                <a:cs typeface="Arial"/>
              </a:rPr>
              <a:t>x</a:t>
            </a:r>
            <a:r>
              <a:rPr dirty="0" smtClean="0" sz="1400" spc="8">
                <a:latin typeface="Arial"/>
                <a:cs typeface="Arial"/>
              </a:rPr>
              <a:t>t</a:t>
            </a:r>
            <a:r>
              <a:rPr dirty="0" smtClean="0" sz="1400" spc="8">
                <a:latin typeface="Arial"/>
                <a:cs typeface="Arial"/>
              </a:rPr>
              <a:t>e</a:t>
            </a:r>
            <a:r>
              <a:rPr dirty="0" smtClean="0" sz="1400" spc="8">
                <a:latin typeface="Arial"/>
                <a:cs typeface="Arial"/>
              </a:rPr>
              <a:t>n</a:t>
            </a:r>
            <a:r>
              <a:rPr dirty="0" smtClean="0" sz="1400" spc="8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08963" y="928314"/>
            <a:ext cx="359179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0">
                <a:latin typeface="Arial"/>
                <a:cs typeface="Arial"/>
              </a:rPr>
              <a:t>i</a:t>
            </a:r>
            <a:r>
              <a:rPr dirty="0" smtClean="0" sz="1400" spc="40">
                <a:latin typeface="Arial"/>
                <a:cs typeface="Arial"/>
              </a:rPr>
              <a:t>n</a:t>
            </a:r>
            <a:r>
              <a:rPr dirty="0" smtClean="0" sz="1400" spc="40">
                <a:latin typeface="Arial"/>
                <a:cs typeface="Arial"/>
              </a:rPr>
              <a:t>t</a:t>
            </a:r>
            <a:r>
              <a:rPr dirty="0" smtClean="0" sz="1400" spc="4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96643" y="928314"/>
            <a:ext cx="545222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12">
                <a:latin typeface="Arial"/>
                <a:cs typeface="Arial"/>
              </a:rPr>
              <a:t>p</a:t>
            </a:r>
            <a:r>
              <a:rPr dirty="0" smtClean="0" sz="1400" spc="-12">
                <a:latin typeface="Arial"/>
                <a:cs typeface="Arial"/>
              </a:rPr>
              <a:t>e</a:t>
            </a:r>
            <a:r>
              <a:rPr dirty="0" smtClean="0" sz="1400" spc="-12">
                <a:latin typeface="Arial"/>
                <a:cs typeface="Arial"/>
              </a:rPr>
              <a:t>l</a:t>
            </a:r>
            <a:r>
              <a:rPr dirty="0" smtClean="0" sz="1400" spc="-12">
                <a:latin typeface="Arial"/>
                <a:cs typeface="Arial"/>
              </a:rPr>
              <a:t>v</a:t>
            </a:r>
            <a:r>
              <a:rPr dirty="0" smtClean="0" sz="1400" spc="-12">
                <a:latin typeface="Arial"/>
                <a:cs typeface="Arial"/>
              </a:rPr>
              <a:t>i</a:t>
            </a:r>
            <a:r>
              <a:rPr dirty="0" smtClean="0" sz="1400" spc="-12">
                <a:latin typeface="Arial"/>
                <a:cs typeface="Arial"/>
              </a:rPr>
              <a:t>s</a:t>
            </a:r>
            <a:r>
              <a:rPr dirty="0" smtClean="0" sz="1400" spc="-12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64155" y="928314"/>
            <a:ext cx="559687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5">
                <a:latin typeface="Arial"/>
                <a:cs typeface="Arial"/>
              </a:rPr>
              <a:t>w</a:t>
            </a:r>
            <a:r>
              <a:rPr dirty="0" smtClean="0" sz="1400" spc="35">
                <a:latin typeface="Arial"/>
                <a:cs typeface="Arial"/>
              </a:rPr>
              <a:t>h</a:t>
            </a:r>
            <a:r>
              <a:rPr dirty="0" smtClean="0" sz="1400" spc="35">
                <a:latin typeface="Arial"/>
                <a:cs typeface="Arial"/>
              </a:rPr>
              <a:t>e</a:t>
            </a:r>
            <a:r>
              <a:rPr dirty="0" smtClean="0" sz="1400" spc="35">
                <a:latin typeface="Arial"/>
                <a:cs typeface="Arial"/>
              </a:rPr>
              <a:t>r</a:t>
            </a:r>
            <a:r>
              <a:rPr dirty="0" smtClean="0" sz="1400" spc="35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53004" y="928314"/>
            <a:ext cx="416431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6">
                <a:latin typeface="Arial"/>
                <a:cs typeface="Arial"/>
              </a:rPr>
              <a:t>e</a:t>
            </a:r>
            <a:r>
              <a:rPr dirty="0" smtClean="0" sz="1400" spc="6">
                <a:latin typeface="Arial"/>
                <a:cs typeface="Arial"/>
              </a:rPr>
              <a:t>a</a:t>
            </a:r>
            <a:r>
              <a:rPr dirty="0" smtClean="0" sz="1400" spc="6">
                <a:latin typeface="Arial"/>
                <a:cs typeface="Arial"/>
              </a:rPr>
              <a:t>c</a:t>
            </a:r>
            <a:r>
              <a:rPr dirty="0" smtClean="0" sz="1400" spc="6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1643" y="928314"/>
            <a:ext cx="34616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">
                <a:latin typeface="Arial"/>
                <a:cs typeface="Arial"/>
              </a:rPr>
              <a:t>o</a:t>
            </a:r>
            <a:r>
              <a:rPr dirty="0" smtClean="0" sz="1400" spc="3">
                <a:latin typeface="Arial"/>
                <a:cs typeface="Arial"/>
              </a:rPr>
              <a:t>n</a:t>
            </a:r>
            <a:r>
              <a:rPr dirty="0" smtClean="0" sz="1400" spc="3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6003" y="1169106"/>
            <a:ext cx="2302255" cy="44703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0">
                <a:latin typeface="Arial"/>
                <a:cs typeface="Arial"/>
              </a:rPr>
              <a:t>s</a:t>
            </a:r>
            <a:r>
              <a:rPr dirty="0" smtClean="0" sz="1400" spc="10">
                <a:latin typeface="Arial"/>
                <a:cs typeface="Arial"/>
              </a:rPr>
              <a:t>u</a:t>
            </a:r>
            <a:r>
              <a:rPr dirty="0" smtClean="0" sz="1400" spc="10">
                <a:latin typeface="Arial"/>
                <a:cs typeface="Arial"/>
              </a:rPr>
              <a:t>b</a:t>
            </a:r>
            <a:r>
              <a:rPr dirty="0" smtClean="0" sz="1400" spc="10">
                <a:latin typeface="Arial"/>
                <a:cs typeface="Arial"/>
              </a:rPr>
              <a:t>d</a:t>
            </a:r>
            <a:r>
              <a:rPr dirty="0" smtClean="0" sz="1400" spc="10">
                <a:latin typeface="Arial"/>
                <a:cs typeface="Arial"/>
              </a:rPr>
              <a:t>i</a:t>
            </a:r>
            <a:r>
              <a:rPr dirty="0" smtClean="0" sz="1400" spc="10">
                <a:latin typeface="Arial"/>
                <a:cs typeface="Arial"/>
              </a:rPr>
              <a:t>v</a:t>
            </a:r>
            <a:r>
              <a:rPr dirty="0" smtClean="0" sz="1400" spc="10">
                <a:latin typeface="Arial"/>
                <a:cs typeface="Arial"/>
              </a:rPr>
              <a:t>i</a:t>
            </a:r>
            <a:r>
              <a:rPr dirty="0" smtClean="0" sz="1400" spc="10">
                <a:latin typeface="Arial"/>
                <a:cs typeface="Arial"/>
              </a:rPr>
              <a:t>d</a:t>
            </a:r>
            <a:r>
              <a:rPr dirty="0" smtClean="0" sz="1400" spc="10">
                <a:latin typeface="Arial"/>
                <a:cs typeface="Arial"/>
              </a:rPr>
              <a:t>e</a:t>
            </a:r>
            <a:r>
              <a:rPr dirty="0" smtClean="0" sz="1400" spc="10">
                <a:latin typeface="Arial"/>
                <a:cs typeface="Arial"/>
              </a:rPr>
              <a:t>s</a:t>
            </a:r>
            <a:r>
              <a:rPr dirty="0" smtClean="0" sz="1400" spc="10">
                <a:latin typeface="Arial"/>
                <a:cs typeface="Arial"/>
              </a:rPr>
              <a:t> </a:t>
            </a:r>
            <a:r>
              <a:rPr dirty="0" smtClean="0" sz="1400" spc="10">
                <a:latin typeface="Arial"/>
                <a:cs typeface="Arial"/>
              </a:rPr>
              <a:t> </a:t>
            </a:r>
            <a:r>
              <a:rPr dirty="0" smtClean="0" sz="1400" spc="10">
                <a:latin typeface="Arial"/>
                <a:cs typeface="Arial"/>
              </a:rPr>
              <a:t>i</a:t>
            </a:r>
            <a:r>
              <a:rPr dirty="0" smtClean="0" sz="1400" spc="10">
                <a:latin typeface="Arial"/>
                <a:cs typeface="Arial"/>
              </a:rPr>
              <a:t>n</a:t>
            </a:r>
            <a:r>
              <a:rPr dirty="0" smtClean="0" sz="1400" spc="10">
                <a:latin typeface="Arial"/>
                <a:cs typeface="Arial"/>
              </a:rPr>
              <a:t>t</a:t>
            </a:r>
            <a:r>
              <a:rPr dirty="0" smtClean="0" sz="1400" spc="10">
                <a:latin typeface="Arial"/>
                <a:cs typeface="Arial"/>
              </a:rPr>
              <a:t>o</a:t>
            </a:r>
            <a:r>
              <a:rPr dirty="0" smtClean="0" sz="1400" spc="10">
                <a:latin typeface="Arial"/>
                <a:cs typeface="Arial"/>
              </a:rPr>
              <a:t> </a:t>
            </a:r>
            <a:r>
              <a:rPr dirty="0" smtClean="0" sz="1400" spc="10">
                <a:latin typeface="Arial"/>
                <a:cs typeface="Arial"/>
              </a:rPr>
              <a:t> </a:t>
            </a:r>
            <a:r>
              <a:rPr dirty="0" smtClean="0" sz="1400" spc="10">
                <a:latin typeface="Arial"/>
                <a:cs typeface="Arial"/>
              </a:rPr>
              <a:t>a</a:t>
            </a:r>
            <a:r>
              <a:rPr dirty="0" smtClean="0" sz="1400" spc="10">
                <a:latin typeface="Arial"/>
                <a:cs typeface="Arial"/>
              </a:rPr>
              <a:t>n</a:t>
            </a:r>
            <a:r>
              <a:rPr dirty="0" smtClean="0" sz="1400" spc="10">
                <a:latin typeface="Arial"/>
                <a:cs typeface="Arial"/>
              </a:rPr>
              <a:t> </a:t>
            </a:r>
            <a:r>
              <a:rPr dirty="0" smtClean="0" sz="1400" spc="10" b="1">
                <a:latin typeface="Arial"/>
                <a:cs typeface="Arial"/>
              </a:rPr>
              <a:t>i</a:t>
            </a:r>
            <a:r>
              <a:rPr dirty="0" smtClean="0" sz="1400" spc="10" b="1">
                <a:latin typeface="Arial"/>
                <a:cs typeface="Arial"/>
              </a:rPr>
              <a:t>n</a:t>
            </a:r>
            <a:r>
              <a:rPr dirty="0" smtClean="0" sz="1400" spc="10" b="1">
                <a:latin typeface="Arial"/>
                <a:cs typeface="Arial"/>
              </a:rPr>
              <a:t>t</a:t>
            </a:r>
            <a:r>
              <a:rPr dirty="0" smtClean="0" sz="1400" spc="10" b="1">
                <a:latin typeface="Arial"/>
                <a:cs typeface="Arial"/>
              </a:rPr>
              <a:t>e</a:t>
            </a:r>
            <a:r>
              <a:rPr dirty="0" smtClean="0" sz="1400" spc="10" b="1">
                <a:latin typeface="Arial"/>
                <a:cs typeface="Arial"/>
              </a:rPr>
              <a:t>r</a:t>
            </a:r>
            <a:r>
              <a:rPr dirty="0" smtClean="0" sz="1400" spc="10" b="1">
                <a:latin typeface="Arial"/>
                <a:cs typeface="Arial"/>
              </a:rPr>
              <a:t>n</a:t>
            </a:r>
            <a:r>
              <a:rPr dirty="0" smtClean="0" sz="1400" spc="10" b="1">
                <a:latin typeface="Arial"/>
                <a:cs typeface="Arial"/>
              </a:rPr>
              <a:t>a</a:t>
            </a:r>
            <a:r>
              <a:rPr dirty="0" smtClean="0" sz="1400" spc="10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12700" marR="26669">
              <a:lnSpc>
                <a:spcPct val="95825"/>
              </a:lnSpc>
              <a:spcBef>
                <a:spcPts val="233"/>
              </a:spcBef>
            </a:pPr>
            <a:r>
              <a:rPr dirty="0" smtClean="0" sz="1400" spc="9" b="1">
                <a:latin typeface="Arial"/>
                <a:cs typeface="Arial"/>
              </a:rPr>
              <a:t>e</a:t>
            </a:r>
            <a:r>
              <a:rPr dirty="0" smtClean="0" sz="1400" spc="9" b="1">
                <a:latin typeface="Arial"/>
                <a:cs typeface="Arial"/>
              </a:rPr>
              <a:t>x</a:t>
            </a:r>
            <a:r>
              <a:rPr dirty="0" smtClean="0" sz="1400" spc="9" b="1">
                <a:latin typeface="Arial"/>
                <a:cs typeface="Arial"/>
              </a:rPr>
              <a:t>t</a:t>
            </a:r>
            <a:r>
              <a:rPr dirty="0" smtClean="0" sz="1400" spc="9" b="1">
                <a:latin typeface="Arial"/>
                <a:cs typeface="Arial"/>
              </a:rPr>
              <a:t>e</a:t>
            </a:r>
            <a:r>
              <a:rPr dirty="0" smtClean="0" sz="1400" spc="9" b="1">
                <a:latin typeface="Arial"/>
                <a:cs typeface="Arial"/>
              </a:rPr>
              <a:t>r</a:t>
            </a:r>
            <a:r>
              <a:rPr dirty="0" smtClean="0" sz="1400" spc="9" b="1">
                <a:latin typeface="Arial"/>
                <a:cs typeface="Arial"/>
              </a:rPr>
              <a:t>n</a:t>
            </a:r>
            <a:r>
              <a:rPr dirty="0" smtClean="0" sz="1400" spc="9" b="1">
                <a:latin typeface="Arial"/>
                <a:cs typeface="Arial"/>
              </a:rPr>
              <a:t>a</a:t>
            </a:r>
            <a:r>
              <a:rPr dirty="0" smtClean="0" sz="1400" spc="9" b="1">
                <a:latin typeface="Arial"/>
                <a:cs typeface="Arial"/>
              </a:rPr>
              <a:t>l</a:t>
            </a:r>
            <a:r>
              <a:rPr dirty="0" smtClean="0" sz="1400" spc="9" b="1">
                <a:latin typeface="Arial"/>
                <a:cs typeface="Arial"/>
              </a:rPr>
              <a:t> </a:t>
            </a:r>
            <a:r>
              <a:rPr dirty="0" smtClean="0" sz="1400" spc="9" b="1">
                <a:latin typeface="Arial"/>
                <a:cs typeface="Arial"/>
              </a:rPr>
              <a:t>il</a:t>
            </a:r>
            <a:r>
              <a:rPr dirty="0" smtClean="0" sz="1400" spc="9" b="1">
                <a:latin typeface="Arial"/>
                <a:cs typeface="Arial"/>
              </a:rPr>
              <a:t>i</a:t>
            </a:r>
            <a:r>
              <a:rPr dirty="0" smtClean="0" sz="1400" spc="9" b="1">
                <a:latin typeface="Arial"/>
                <a:cs typeface="Arial"/>
              </a:rPr>
              <a:t>a</a:t>
            </a:r>
            <a:r>
              <a:rPr dirty="0" smtClean="0" sz="1400" spc="9" b="1">
                <a:latin typeface="Arial"/>
                <a:cs typeface="Arial"/>
              </a:rPr>
              <a:t>c</a:t>
            </a:r>
            <a:r>
              <a:rPr dirty="0" smtClean="0" sz="1400" spc="9" b="1">
                <a:latin typeface="Arial"/>
                <a:cs typeface="Arial"/>
              </a:rPr>
              <a:t> </a:t>
            </a:r>
            <a:r>
              <a:rPr dirty="0" smtClean="0" sz="1400" spc="9" b="1">
                <a:latin typeface="Arial"/>
                <a:cs typeface="Arial"/>
              </a:rPr>
              <a:t>a</a:t>
            </a:r>
            <a:r>
              <a:rPr dirty="0" smtClean="0" sz="1400" spc="9" b="1">
                <a:latin typeface="Arial"/>
                <a:cs typeface="Arial"/>
              </a:rPr>
              <a:t>r</a:t>
            </a:r>
            <a:r>
              <a:rPr dirty="0" smtClean="0" sz="1400" spc="9" b="1">
                <a:latin typeface="Arial"/>
                <a:cs typeface="Arial"/>
              </a:rPr>
              <a:t>t</a:t>
            </a:r>
            <a:r>
              <a:rPr dirty="0" smtClean="0" sz="1400" spc="9" b="1">
                <a:latin typeface="Arial"/>
                <a:cs typeface="Arial"/>
              </a:rPr>
              <a:t>e</a:t>
            </a:r>
            <a:r>
              <a:rPr dirty="0" smtClean="0" sz="1400" spc="9" b="1">
                <a:latin typeface="Arial"/>
                <a:cs typeface="Arial"/>
              </a:rPr>
              <a:t>r</a:t>
            </a:r>
            <a:r>
              <a:rPr dirty="0" smtClean="0" sz="1400" spc="9" b="1">
                <a:latin typeface="Arial"/>
                <a:cs typeface="Arial"/>
              </a:rPr>
              <a:t>y</a:t>
            </a:r>
            <a:r>
              <a:rPr dirty="0" smtClean="0" sz="1400" spc="9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6867" y="1169106"/>
            <a:ext cx="373759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38" b="1">
                <a:latin typeface="Arial"/>
                <a:cs typeface="Arial"/>
              </a:rPr>
              <a:t>i</a:t>
            </a:r>
            <a:r>
              <a:rPr dirty="0" smtClean="0" sz="1400" spc="-38" b="1">
                <a:latin typeface="Arial"/>
                <a:cs typeface="Arial"/>
              </a:rPr>
              <a:t>l</a:t>
            </a:r>
            <a:r>
              <a:rPr dirty="0" smtClean="0" sz="1400" spc="-38" b="1">
                <a:latin typeface="Arial"/>
                <a:cs typeface="Arial"/>
              </a:rPr>
              <a:t>i</a:t>
            </a:r>
            <a:r>
              <a:rPr dirty="0" smtClean="0" sz="1400" spc="-38" b="1">
                <a:latin typeface="Arial"/>
                <a:cs typeface="Arial"/>
              </a:rPr>
              <a:t>a</a:t>
            </a:r>
            <a:r>
              <a:rPr dirty="0" smtClean="0" sz="1400" spc="-38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26155" y="1169106"/>
            <a:ext cx="55639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3" b="1">
                <a:latin typeface="Arial"/>
                <a:cs typeface="Arial"/>
              </a:rPr>
              <a:t>a</a:t>
            </a:r>
            <a:r>
              <a:rPr dirty="0" smtClean="0" sz="1400" spc="13" b="1">
                <a:latin typeface="Arial"/>
                <a:cs typeface="Arial"/>
              </a:rPr>
              <a:t>r</a:t>
            </a:r>
            <a:r>
              <a:rPr dirty="0" smtClean="0" sz="1400" spc="13" b="1">
                <a:latin typeface="Arial"/>
                <a:cs typeface="Arial"/>
              </a:rPr>
              <a:t>t</a:t>
            </a:r>
            <a:r>
              <a:rPr dirty="0" smtClean="0" sz="1400" spc="13" b="1">
                <a:latin typeface="Arial"/>
                <a:cs typeface="Arial"/>
              </a:rPr>
              <a:t>e</a:t>
            </a:r>
            <a:r>
              <a:rPr dirty="0" smtClean="0" sz="1400" spc="13" b="1">
                <a:latin typeface="Arial"/>
                <a:cs typeface="Arial"/>
              </a:rPr>
              <a:t>r</a:t>
            </a:r>
            <a:r>
              <a:rPr dirty="0" smtClean="0" sz="1400" spc="13" b="1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05275" y="1169106"/>
            <a:ext cx="355188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8" b="1">
                <a:latin typeface="Arial"/>
                <a:cs typeface="Arial"/>
              </a:rPr>
              <a:t>a</a:t>
            </a:r>
            <a:r>
              <a:rPr dirty="0" smtClean="0" sz="1400" spc="-8" b="1">
                <a:latin typeface="Arial"/>
                <a:cs typeface="Arial"/>
              </a:rPr>
              <a:t>n</a:t>
            </a:r>
            <a:r>
              <a:rPr dirty="0" smtClean="0" sz="1400" spc="-8" b="1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77075" y="1397811"/>
            <a:ext cx="140307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718">
                <a:solidFill>
                  <a:srgbClr val="4B2D2A"/>
                </a:solidFill>
                <a:latin typeface="Times New Roman"/>
                <a:cs typeface="Times New Roman"/>
              </a:rPr>
              <a:t>Aort</a:t>
            </a:r>
            <a:r>
              <a:rPr dirty="0" smtClean="0" sz="1200" spc="718">
                <a:solidFill>
                  <a:srgbClr val="4B2D2A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718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718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31">
                <a:solidFill>
                  <a:srgbClr val="3F3F3F"/>
                </a:solidFill>
                <a:latin typeface="Arial"/>
                <a:cs typeface="Arial"/>
              </a:rPr>
              <a:t>arch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96203" y="1471155"/>
            <a:ext cx="491021" cy="571500"/>
          </a:xfrm>
          <a:prstGeom prst="rect">
            <a:avLst/>
          </a:prstGeom>
        </p:spPr>
        <p:txBody>
          <a:bodyPr wrap="square" lIns="0" tIns="28511" rIns="0" bIns="0" rtlCol="0">
            <a:noAutofit/>
          </a:bodyPr>
          <a:lstStyle/>
          <a:p>
            <a:pPr marL="12700">
              <a:lnSpc>
                <a:spcPts val="4490"/>
              </a:lnSpc>
            </a:pPr>
            <a:r>
              <a:rPr dirty="0" smtClean="0" sz="4300" spc="1504">
                <a:solidFill>
                  <a:srgbClr val="3F3F3F"/>
                </a:solidFill>
                <a:latin typeface="Times New Roman"/>
                <a:cs typeface="Times New Roman"/>
              </a:rPr>
              <a:t>•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37963" y="1488176"/>
            <a:ext cx="1118557" cy="599278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z="1200" spc="25">
                <a:solidFill>
                  <a:srgbClr val="3F3F3F"/>
                </a:solidFill>
                <a:latin typeface="Times New Roman"/>
                <a:cs typeface="Times New Roman"/>
              </a:rPr>
              <a:t>Ascen</a:t>
            </a:r>
            <a:r>
              <a:rPr dirty="0" smtClean="0" sz="1200" spc="25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25">
                <a:solidFill>
                  <a:srgbClr val="757272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25">
                <a:solidFill>
                  <a:srgbClr val="3F3F3F"/>
                </a:solidFill>
                <a:latin typeface="Times New Roman"/>
                <a:cs typeface="Times New Roman"/>
              </a:rPr>
              <a:t>ng</a:t>
            </a:r>
            <a:r>
              <a:rPr dirty="0" smtClean="0" sz="1200" spc="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5">
                <a:solidFill>
                  <a:srgbClr val="3F3F3F"/>
                </a:solidFill>
                <a:latin typeface="Times New Roman"/>
                <a:cs typeface="Times New Roman"/>
              </a:rPr>
              <a:t>aorta</a:t>
            </a:r>
            <a:endParaRPr sz="1300">
              <a:latin typeface="Times New Roman"/>
              <a:cs typeface="Times New Roman"/>
            </a:endParaRPr>
          </a:p>
          <a:p>
            <a:pPr marL="472948" marR="24764">
              <a:lnSpc>
                <a:spcPts val="1090"/>
              </a:lnSpc>
              <a:spcBef>
                <a:spcPts val="1044"/>
              </a:spcBef>
            </a:pPr>
            <a:r>
              <a:rPr dirty="0" smtClean="0" sz="1000" spc="15" b="1">
                <a:solidFill>
                  <a:srgbClr val="3F3F3F"/>
                </a:solidFill>
                <a:latin typeface="Arial"/>
                <a:cs typeface="Arial"/>
              </a:rPr>
              <a:t>Coronary</a:t>
            </a:r>
            <a:endParaRPr sz="1000">
              <a:latin typeface="Arial"/>
              <a:cs typeface="Arial"/>
            </a:endParaRPr>
          </a:p>
          <a:p>
            <a:pPr marL="588771" marR="11885">
              <a:lnSpc>
                <a:spcPts val="1065"/>
              </a:lnSpc>
            </a:pPr>
            <a:r>
              <a:rPr dirty="0" smtClean="0" sz="1100" spc="17">
                <a:solidFill>
                  <a:srgbClr val="3F3F3F"/>
                </a:solidFill>
                <a:latin typeface="Arial"/>
                <a:cs typeface="Arial"/>
              </a:rPr>
              <a:t>arteries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80963" y="1559711"/>
            <a:ext cx="703791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600" spc="830">
                <a:solidFill>
                  <a:srgbClr val="4B2D2A"/>
                </a:solidFill>
                <a:latin typeface="Times New Roman"/>
                <a:cs typeface="Times New Roman"/>
              </a:rPr>
              <a:t>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6587" y="1714698"/>
            <a:ext cx="1669242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14" b="1">
                <a:latin typeface="Arial"/>
                <a:cs typeface="Arial"/>
              </a:rPr>
              <a:t>1</a:t>
            </a:r>
            <a:r>
              <a:rPr dirty="0" smtClean="0" sz="1400" spc="-14" b="1">
                <a:latin typeface="Arial"/>
                <a:cs typeface="Arial"/>
              </a:rPr>
              <a:t>-</a:t>
            </a:r>
            <a:r>
              <a:rPr dirty="0" smtClean="0" sz="1400" spc="-14" b="1">
                <a:latin typeface="Arial"/>
                <a:cs typeface="Arial"/>
              </a:rPr>
              <a:t> </a:t>
            </a:r>
            <a:r>
              <a:rPr dirty="0" smtClean="0" sz="1400" spc="-14" b="1">
                <a:latin typeface="Arial"/>
                <a:cs typeface="Arial"/>
              </a:rPr>
              <a:t>T</a:t>
            </a:r>
            <a:r>
              <a:rPr dirty="0" smtClean="0" sz="1400" spc="-14" b="1">
                <a:latin typeface="Arial"/>
                <a:cs typeface="Arial"/>
              </a:rPr>
              <a:t>h</a:t>
            </a:r>
            <a:r>
              <a:rPr dirty="0" smtClean="0" sz="1400" spc="-14" b="1">
                <a:latin typeface="Arial"/>
                <a:cs typeface="Arial"/>
              </a:rPr>
              <a:t>e</a:t>
            </a:r>
            <a:r>
              <a:rPr dirty="0" smtClean="0" sz="1400" spc="-14" b="1">
                <a:latin typeface="Arial"/>
                <a:cs typeface="Arial"/>
              </a:rPr>
              <a:t> </a:t>
            </a:r>
            <a:r>
              <a:rPr dirty="0" smtClean="0" sz="1400" spc="-14" b="1">
                <a:latin typeface="Arial"/>
                <a:cs typeface="Arial"/>
              </a:rPr>
              <a:t>i</a:t>
            </a:r>
            <a:r>
              <a:rPr dirty="0" smtClean="0" sz="1400" spc="-14" b="1">
                <a:latin typeface="Arial"/>
                <a:cs typeface="Arial"/>
              </a:rPr>
              <a:t>n</a:t>
            </a:r>
            <a:r>
              <a:rPr dirty="0" smtClean="0" sz="1400" spc="-14" b="1">
                <a:latin typeface="Arial"/>
                <a:cs typeface="Arial"/>
              </a:rPr>
              <a:t>t</a:t>
            </a:r>
            <a:r>
              <a:rPr dirty="0" smtClean="0" sz="1400" spc="-14" b="1">
                <a:latin typeface="Arial"/>
                <a:cs typeface="Arial"/>
              </a:rPr>
              <a:t>e</a:t>
            </a:r>
            <a:r>
              <a:rPr dirty="0" smtClean="0" sz="1400" spc="-14" b="1">
                <a:latin typeface="Arial"/>
                <a:cs typeface="Arial"/>
              </a:rPr>
              <a:t>r</a:t>
            </a:r>
            <a:r>
              <a:rPr dirty="0" smtClean="0" sz="1400" spc="-14" b="1">
                <a:latin typeface="Arial"/>
                <a:cs typeface="Arial"/>
              </a:rPr>
              <a:t>n</a:t>
            </a:r>
            <a:r>
              <a:rPr dirty="0" smtClean="0" sz="1400" spc="-14" b="1">
                <a:latin typeface="Arial"/>
                <a:cs typeface="Arial"/>
              </a:rPr>
              <a:t>a</a:t>
            </a:r>
            <a:r>
              <a:rPr dirty="0" smtClean="0" sz="1400" spc="-14" b="1">
                <a:latin typeface="Arial"/>
                <a:cs typeface="Arial"/>
              </a:rPr>
              <a:t>l</a:t>
            </a:r>
            <a:r>
              <a:rPr dirty="0" smtClean="0" sz="1400" spc="-14" b="1">
                <a:latin typeface="Arial"/>
                <a:cs typeface="Arial"/>
              </a:rPr>
              <a:t> </a:t>
            </a:r>
            <a:r>
              <a:rPr dirty="0" smtClean="0" sz="1400" spc="-14" b="1">
                <a:latin typeface="Arial"/>
                <a:cs typeface="Arial"/>
              </a:rPr>
              <a:t> </a:t>
            </a:r>
            <a:r>
              <a:rPr dirty="0" smtClean="0" sz="1400" spc="-14" b="1">
                <a:latin typeface="Arial"/>
                <a:cs typeface="Arial"/>
              </a:rPr>
              <a:t>i</a:t>
            </a:r>
            <a:r>
              <a:rPr dirty="0" smtClean="0" sz="1400" spc="-14" b="1">
                <a:latin typeface="Arial"/>
                <a:cs typeface="Arial"/>
              </a:rPr>
              <a:t>l</a:t>
            </a:r>
            <a:r>
              <a:rPr dirty="0" smtClean="0" sz="1400" spc="-14" b="1">
                <a:latin typeface="Arial"/>
                <a:cs typeface="Arial"/>
              </a:rPr>
              <a:t>i</a:t>
            </a:r>
            <a:r>
              <a:rPr dirty="0" smtClean="0" sz="1400" spc="-14" b="1">
                <a:latin typeface="Arial"/>
                <a:cs typeface="Arial"/>
              </a:rPr>
              <a:t>a</a:t>
            </a:r>
            <a:r>
              <a:rPr dirty="0" smtClean="0" sz="1400" spc="-14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69083" y="1714698"/>
            <a:ext cx="1934089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12" b="1">
                <a:latin typeface="Arial"/>
                <a:cs typeface="Arial"/>
              </a:rPr>
              <a:t>v</a:t>
            </a:r>
            <a:r>
              <a:rPr dirty="0" smtClean="0" sz="1400" spc="-12" b="1">
                <a:latin typeface="Arial"/>
                <a:cs typeface="Arial"/>
              </a:rPr>
              <a:t>e</a:t>
            </a:r>
            <a:r>
              <a:rPr dirty="0" smtClean="0" sz="1400" spc="-12" b="1">
                <a:latin typeface="Arial"/>
                <a:cs typeface="Arial"/>
              </a:rPr>
              <a:t>s</a:t>
            </a:r>
            <a:r>
              <a:rPr dirty="0" smtClean="0" sz="1400" spc="-12" b="1">
                <a:latin typeface="Arial"/>
                <a:cs typeface="Arial"/>
              </a:rPr>
              <a:t>s</a:t>
            </a:r>
            <a:r>
              <a:rPr dirty="0" smtClean="0" sz="1400" spc="-12" b="1">
                <a:latin typeface="Arial"/>
                <a:cs typeface="Arial"/>
              </a:rPr>
              <a:t>e</a:t>
            </a:r>
            <a:r>
              <a:rPr dirty="0" smtClean="0" sz="1400" spc="-12" b="1">
                <a:latin typeface="Arial"/>
                <a:cs typeface="Arial"/>
              </a:rPr>
              <a:t>l</a:t>
            </a:r>
            <a:r>
              <a:rPr dirty="0" smtClean="0" sz="1400" spc="-12" b="1">
                <a:latin typeface="Arial"/>
                <a:cs typeface="Arial"/>
              </a:rPr>
              <a:t>s</a:t>
            </a:r>
            <a:r>
              <a:rPr dirty="0" smtClean="0" sz="1400" spc="-12" b="1">
                <a:latin typeface="Arial"/>
                <a:cs typeface="Arial"/>
              </a:rPr>
              <a:t> </a:t>
            </a:r>
            <a:r>
              <a:rPr dirty="0" smtClean="0" sz="1400" spc="-12">
                <a:latin typeface="Arial"/>
                <a:cs typeface="Arial"/>
              </a:rPr>
              <a:t>s</a:t>
            </a:r>
            <a:r>
              <a:rPr dirty="0" smtClean="0" sz="1400" spc="-12">
                <a:latin typeface="Arial"/>
                <a:cs typeface="Arial"/>
              </a:rPr>
              <a:t>e</a:t>
            </a:r>
            <a:r>
              <a:rPr dirty="0" smtClean="0" sz="1400" spc="-12">
                <a:latin typeface="Arial"/>
                <a:cs typeface="Arial"/>
              </a:rPr>
              <a:t>n</a:t>
            </a:r>
            <a:r>
              <a:rPr dirty="0" smtClean="0" sz="1400" spc="-12">
                <a:latin typeface="Arial"/>
                <a:cs typeface="Arial"/>
              </a:rPr>
              <a:t>d</a:t>
            </a:r>
            <a:r>
              <a:rPr dirty="0" smtClean="0" sz="1400" spc="-12">
                <a:latin typeface="Arial"/>
                <a:cs typeface="Arial"/>
              </a:rPr>
              <a:t> </a:t>
            </a:r>
            <a:r>
              <a:rPr dirty="0" smtClean="0" sz="1400" spc="-12">
                <a:latin typeface="Arial"/>
                <a:cs typeface="Arial"/>
              </a:rPr>
              <a:t> </a:t>
            </a:r>
            <a:r>
              <a:rPr dirty="0" smtClean="0" sz="1400" spc="-12">
                <a:latin typeface="Arial"/>
                <a:cs typeface="Arial"/>
              </a:rPr>
              <a:t>b</a:t>
            </a:r>
            <a:r>
              <a:rPr dirty="0" smtClean="0" sz="1400" spc="-12">
                <a:latin typeface="Arial"/>
                <a:cs typeface="Arial"/>
              </a:rPr>
              <a:t>r</a:t>
            </a:r>
            <a:r>
              <a:rPr dirty="0" smtClean="0" sz="1400" spc="-12">
                <a:latin typeface="Arial"/>
                <a:cs typeface="Arial"/>
              </a:rPr>
              <a:t>a</a:t>
            </a:r>
            <a:r>
              <a:rPr dirty="0" smtClean="0" sz="1400" spc="-12">
                <a:latin typeface="Arial"/>
                <a:cs typeface="Arial"/>
              </a:rPr>
              <a:t>n</a:t>
            </a:r>
            <a:r>
              <a:rPr dirty="0" smtClean="0" sz="1400" spc="-12">
                <a:latin typeface="Arial"/>
                <a:cs typeface="Arial"/>
              </a:rPr>
              <a:t>c</a:t>
            </a:r>
            <a:r>
              <a:rPr dirty="0" smtClean="0" sz="1400" spc="-12">
                <a:latin typeface="Arial"/>
                <a:cs typeface="Arial"/>
              </a:rPr>
              <a:t>h</a:t>
            </a:r>
            <a:r>
              <a:rPr dirty="0" smtClean="0" sz="1400" spc="-12">
                <a:latin typeface="Arial"/>
                <a:cs typeface="Arial"/>
              </a:rPr>
              <a:t> </a:t>
            </a:r>
            <a:r>
              <a:rPr dirty="0" smtClean="0" sz="1400" spc="-12">
                <a:latin typeface="Arial"/>
                <a:cs typeface="Arial"/>
              </a:rPr>
              <a:t>t</a:t>
            </a:r>
            <a:r>
              <a:rPr dirty="0" smtClean="0" sz="1400" spc="-12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9051" y="1958538"/>
            <a:ext cx="679776" cy="69087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8796" marR="17967">
              <a:lnSpc>
                <a:spcPts val="1530"/>
              </a:lnSpc>
            </a:pPr>
            <a:r>
              <a:rPr dirty="0" smtClean="0" sz="1400" spc="4">
                <a:latin typeface="Arial"/>
                <a:cs typeface="Arial"/>
              </a:rPr>
              <a:t>p</a:t>
            </a:r>
            <a:r>
              <a:rPr dirty="0" smtClean="0" sz="1400" spc="4">
                <a:latin typeface="Arial"/>
                <a:cs typeface="Arial"/>
              </a:rPr>
              <a:t>e</a:t>
            </a:r>
            <a:r>
              <a:rPr dirty="0" smtClean="0" sz="1400" spc="4">
                <a:latin typeface="Arial"/>
                <a:cs typeface="Arial"/>
              </a:rPr>
              <a:t>l</a:t>
            </a:r>
            <a:r>
              <a:rPr dirty="0" smtClean="0" sz="1400" spc="4">
                <a:latin typeface="Arial"/>
                <a:cs typeface="Arial"/>
              </a:rPr>
              <a:t>v</a:t>
            </a:r>
            <a:r>
              <a:rPr dirty="0" smtClean="0" sz="1400" spc="4">
                <a:latin typeface="Arial"/>
                <a:cs typeface="Arial"/>
              </a:rPr>
              <a:t>ic</a:t>
            </a:r>
            <a:endParaRPr sz="1400">
              <a:latin typeface="Arial"/>
              <a:cs typeface="Arial"/>
            </a:endParaRPr>
          </a:p>
          <a:p>
            <a:pPr marL="12700" indent="6095">
              <a:lnSpc>
                <a:spcPts val="1920"/>
              </a:lnSpc>
              <a:spcBef>
                <a:spcPts val="104"/>
              </a:spcBef>
            </a:pPr>
            <a:r>
              <a:rPr dirty="0" smtClean="0" sz="1400" spc="-33">
                <a:latin typeface="Arial"/>
                <a:cs typeface="Arial"/>
              </a:rPr>
              <a:t>r</a:t>
            </a:r>
            <a:r>
              <a:rPr dirty="0" smtClean="0" sz="1400" spc="-8">
                <a:latin typeface="Arial"/>
                <a:cs typeface="Arial"/>
              </a:rPr>
              <a:t>e</a:t>
            </a:r>
            <a:r>
              <a:rPr dirty="0" smtClean="0" sz="1400" spc="-53">
                <a:latin typeface="Arial"/>
                <a:cs typeface="Arial"/>
              </a:rPr>
              <a:t>c</a:t>
            </a:r>
            <a:r>
              <a:rPr dirty="0" smtClean="0" sz="1400" spc="209">
                <a:latin typeface="Arial"/>
                <a:cs typeface="Arial"/>
              </a:rPr>
              <a:t>t</a:t>
            </a:r>
            <a:r>
              <a:rPr dirty="0" smtClean="0" sz="1400" spc="11">
                <a:latin typeface="Arial"/>
                <a:cs typeface="Arial"/>
              </a:rPr>
              <a:t>u</a:t>
            </a:r>
            <a:r>
              <a:rPr dirty="0" smtClean="0" sz="1400" spc="78">
                <a:latin typeface="Arial"/>
                <a:cs typeface="Arial"/>
              </a:rPr>
              <a:t>m</a:t>
            </a:r>
            <a:r>
              <a:rPr dirty="0" smtClean="0" sz="1400" spc="-54">
                <a:latin typeface="Arial"/>
                <a:cs typeface="Arial"/>
              </a:rPr>
              <a:t>,</a:t>
            </a:r>
            <a:r>
              <a:rPr dirty="0" smtClean="0" sz="1400" spc="-54">
                <a:latin typeface="Arial"/>
                <a:cs typeface="Arial"/>
              </a:rPr>
              <a:t> </a:t>
            </a:r>
            <a:r>
              <a:rPr dirty="0" smtClean="0" sz="1400" spc="11">
                <a:latin typeface="Arial"/>
                <a:cs typeface="Arial"/>
              </a:rPr>
              <a:t>o</a:t>
            </a:r>
            <a:r>
              <a:rPr dirty="0" smtClean="0" sz="1400" spc="36">
                <a:latin typeface="Arial"/>
                <a:cs typeface="Arial"/>
              </a:rPr>
              <a:t>r</a:t>
            </a:r>
            <a:r>
              <a:rPr dirty="0" smtClean="0" sz="1400" spc="-37">
                <a:latin typeface="Arial"/>
                <a:cs typeface="Arial"/>
              </a:rPr>
              <a:t>g</a:t>
            </a:r>
            <a:r>
              <a:rPr dirty="0" smtClean="0" sz="1400" spc="-37">
                <a:latin typeface="Arial"/>
                <a:cs typeface="Arial"/>
              </a:rPr>
              <a:t>a</a:t>
            </a:r>
            <a:r>
              <a:rPr dirty="0" smtClean="0" sz="1400" spc="11">
                <a:latin typeface="Arial"/>
                <a:cs typeface="Arial"/>
              </a:rPr>
              <a:t>n</a:t>
            </a:r>
            <a:r>
              <a:rPr dirty="0" smtClean="0" sz="1400" spc="-29">
                <a:latin typeface="Arial"/>
                <a:cs typeface="Arial"/>
              </a:rPr>
              <a:t>s</a:t>
            </a:r>
            <a:r>
              <a:rPr dirty="0" smtClean="0" sz="1400" spc="13">
                <a:latin typeface="Arial"/>
                <a:cs typeface="Arial"/>
              </a:rPr>
              <a:t>)</a:t>
            </a:r>
            <a:r>
              <a:rPr dirty="0" smtClean="0" sz="1400" spc="-104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2659" y="1958538"/>
            <a:ext cx="571500" cy="44703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algn="ctr">
              <a:lnSpc>
                <a:spcPts val="1530"/>
              </a:lnSpc>
            </a:pP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-15">
                <a:latin typeface="Arial"/>
                <a:cs typeface="Arial"/>
              </a:rPr>
              <a:t>r</a:t>
            </a:r>
            <a:r>
              <a:rPr dirty="0" smtClean="0" sz="1400" spc="-15">
                <a:latin typeface="Arial"/>
                <a:cs typeface="Arial"/>
              </a:rPr>
              <a:t>g</a:t>
            </a:r>
            <a:r>
              <a:rPr dirty="0" smtClean="0" sz="1400" spc="-15">
                <a:latin typeface="Arial"/>
                <a:cs typeface="Arial"/>
              </a:rPr>
              <a:t>a</a:t>
            </a:r>
            <a:r>
              <a:rPr dirty="0" smtClean="0" sz="1400" spc="-15">
                <a:latin typeface="Arial"/>
                <a:cs typeface="Arial"/>
              </a:rPr>
              <a:t>n</a:t>
            </a:r>
            <a:r>
              <a:rPr dirty="0" smtClean="0" sz="1400" spc="-15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08584" marR="125895" algn="ctr">
              <a:lnSpc>
                <a:spcPct val="95825"/>
              </a:lnSpc>
              <a:spcBef>
                <a:spcPts val="233"/>
              </a:spcBef>
            </a:pPr>
            <a:r>
              <a:rPr dirty="0" smtClean="0" sz="1400" spc="-31">
                <a:latin typeface="Arial"/>
                <a:cs typeface="Arial"/>
              </a:rPr>
              <a:t>a</a:t>
            </a:r>
            <a:r>
              <a:rPr dirty="0" smtClean="0" sz="1400" spc="-31">
                <a:latin typeface="Arial"/>
                <a:cs typeface="Arial"/>
              </a:rPr>
              <a:t>n</a:t>
            </a:r>
            <a:r>
              <a:rPr dirty="0" smtClean="0" sz="1400" spc="-31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12467" y="1958538"/>
            <a:ext cx="1431924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4">
                <a:latin typeface="Arial"/>
                <a:cs typeface="Arial"/>
              </a:rPr>
              <a:t>i</a:t>
            </a:r>
            <a:r>
              <a:rPr dirty="0" smtClean="0" sz="1400" spc="34">
                <a:latin typeface="Arial"/>
                <a:cs typeface="Arial"/>
              </a:rPr>
              <a:t>n</a:t>
            </a:r>
            <a:r>
              <a:rPr dirty="0" smtClean="0" sz="1400" spc="34">
                <a:latin typeface="Arial"/>
                <a:cs typeface="Arial"/>
              </a:rPr>
              <a:t>c</a:t>
            </a:r>
            <a:r>
              <a:rPr dirty="0" smtClean="0" sz="1400" spc="34">
                <a:latin typeface="Arial"/>
                <a:cs typeface="Arial"/>
              </a:rPr>
              <a:t>l</a:t>
            </a:r>
            <a:r>
              <a:rPr dirty="0" smtClean="0" sz="1400" spc="34">
                <a:latin typeface="Arial"/>
                <a:cs typeface="Arial"/>
              </a:rPr>
              <a:t>u</a:t>
            </a:r>
            <a:r>
              <a:rPr dirty="0" smtClean="0" sz="1400" spc="34">
                <a:latin typeface="Arial"/>
                <a:cs typeface="Arial"/>
              </a:rPr>
              <a:t>d</a:t>
            </a:r>
            <a:r>
              <a:rPr dirty="0" smtClean="0" sz="1400" spc="34">
                <a:latin typeface="Arial"/>
                <a:cs typeface="Arial"/>
              </a:rPr>
              <a:t>i</a:t>
            </a:r>
            <a:r>
              <a:rPr dirty="0" smtClean="0" sz="1400" spc="34">
                <a:latin typeface="Arial"/>
                <a:cs typeface="Arial"/>
              </a:rPr>
              <a:t>n</a:t>
            </a:r>
            <a:r>
              <a:rPr dirty="0" smtClean="0" sz="1400" spc="34">
                <a:latin typeface="Arial"/>
                <a:cs typeface="Arial"/>
              </a:rPr>
              <a:t>g</a:t>
            </a:r>
            <a:r>
              <a:rPr dirty="0" smtClean="0" sz="1400" spc="34">
                <a:latin typeface="Arial"/>
                <a:cs typeface="Arial"/>
              </a:rPr>
              <a:t>(</a:t>
            </a:r>
            <a:r>
              <a:rPr dirty="0" smtClean="0" sz="1400" spc="34">
                <a:latin typeface="Arial"/>
                <a:cs typeface="Arial"/>
              </a:rPr>
              <a:t>u</a:t>
            </a:r>
            <a:r>
              <a:rPr dirty="0" smtClean="0" sz="1400" spc="34">
                <a:latin typeface="Arial"/>
                <a:cs typeface="Arial"/>
              </a:rPr>
              <a:t>r</a:t>
            </a:r>
            <a:r>
              <a:rPr dirty="0" smtClean="0" sz="1400" spc="34">
                <a:latin typeface="Arial"/>
                <a:cs typeface="Arial"/>
              </a:rPr>
              <a:t>i</a:t>
            </a:r>
            <a:r>
              <a:rPr dirty="0" smtClean="0" sz="1400" spc="34">
                <a:latin typeface="Arial"/>
                <a:cs typeface="Arial"/>
              </a:rPr>
              <a:t>n</a:t>
            </a:r>
            <a:r>
              <a:rPr dirty="0" smtClean="0" sz="1400" spc="34">
                <a:latin typeface="Arial"/>
                <a:cs typeface="Arial"/>
              </a:rPr>
              <a:t>a</a:t>
            </a:r>
            <a:r>
              <a:rPr dirty="0" smtClean="0" sz="1400" spc="34">
                <a:latin typeface="Arial"/>
                <a:cs typeface="Arial"/>
              </a:rPr>
              <a:t>r</a:t>
            </a:r>
            <a:r>
              <a:rPr dirty="0" smtClean="0" sz="1400" spc="34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09619" y="1958538"/>
            <a:ext cx="691619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3">
                <a:latin typeface="Arial"/>
                <a:cs typeface="Arial"/>
              </a:rPr>
              <a:t>b</a:t>
            </a:r>
            <a:r>
              <a:rPr dirty="0" smtClean="0" sz="1400" spc="-3">
                <a:latin typeface="Arial"/>
                <a:cs typeface="Arial"/>
              </a:rPr>
              <a:t>l</a:t>
            </a:r>
            <a:r>
              <a:rPr dirty="0" smtClean="0" sz="1400" spc="-3">
                <a:latin typeface="Arial"/>
                <a:cs typeface="Arial"/>
              </a:rPr>
              <a:t>a</a:t>
            </a:r>
            <a:r>
              <a:rPr dirty="0" smtClean="0" sz="1400" spc="-3">
                <a:latin typeface="Arial"/>
                <a:cs typeface="Arial"/>
              </a:rPr>
              <a:t>d</a:t>
            </a:r>
            <a:r>
              <a:rPr dirty="0" smtClean="0" sz="1400" spc="-3">
                <a:latin typeface="Arial"/>
                <a:cs typeface="Arial"/>
              </a:rPr>
              <a:t>d</a:t>
            </a:r>
            <a:r>
              <a:rPr dirty="0" smtClean="0" sz="1400" spc="-3">
                <a:latin typeface="Arial"/>
                <a:cs typeface="Arial"/>
              </a:rPr>
              <a:t>e</a:t>
            </a:r>
            <a:r>
              <a:rPr dirty="0" smtClean="0" sz="1400" spc="-3">
                <a:latin typeface="Arial"/>
                <a:cs typeface="Arial"/>
              </a:rPr>
              <a:t>r</a:t>
            </a:r>
            <a:r>
              <a:rPr dirty="0" smtClean="0" sz="1400" spc="-3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50923" y="2202378"/>
            <a:ext cx="48332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6">
                <a:latin typeface="Arial"/>
                <a:cs typeface="Arial"/>
              </a:rPr>
              <a:t>s</a:t>
            </a:r>
            <a:r>
              <a:rPr dirty="0" smtClean="0" sz="1400" spc="-6">
                <a:latin typeface="Arial"/>
                <a:cs typeface="Arial"/>
              </a:rPr>
              <a:t>o</a:t>
            </a:r>
            <a:r>
              <a:rPr dirty="0" smtClean="0" sz="1400" spc="-6">
                <a:latin typeface="Arial"/>
                <a:cs typeface="Arial"/>
              </a:rPr>
              <a:t>m</a:t>
            </a:r>
            <a:r>
              <a:rPr dirty="0" smtClean="0" sz="1400" spc="-6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57475" y="2202378"/>
            <a:ext cx="213046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8">
                <a:latin typeface="Arial"/>
                <a:cs typeface="Arial"/>
              </a:rPr>
              <a:t>o</a:t>
            </a:r>
            <a:r>
              <a:rPr dirty="0" smtClean="0" sz="1400" spc="48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74467" y="2202378"/>
            <a:ext cx="31568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2">
                <a:latin typeface="Arial"/>
                <a:cs typeface="Arial"/>
              </a:rPr>
              <a:t>t</a:t>
            </a:r>
            <a:r>
              <a:rPr dirty="0" smtClean="0" sz="1400" spc="42">
                <a:latin typeface="Arial"/>
                <a:cs typeface="Arial"/>
              </a:rPr>
              <a:t>h</a:t>
            </a:r>
            <a:r>
              <a:rPr dirty="0" smtClean="0" sz="1400" spc="42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22523" y="2202378"/>
            <a:ext cx="108394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3">
                <a:latin typeface="Arial"/>
                <a:cs typeface="Arial"/>
              </a:rPr>
              <a:t>r</a:t>
            </a:r>
            <a:r>
              <a:rPr dirty="0" smtClean="0" sz="1400" spc="33">
                <a:latin typeface="Arial"/>
                <a:cs typeface="Arial"/>
              </a:rPr>
              <a:t>e</a:t>
            </a:r>
            <a:r>
              <a:rPr dirty="0" smtClean="0" sz="1400" spc="33">
                <a:latin typeface="Arial"/>
                <a:cs typeface="Arial"/>
              </a:rPr>
              <a:t>p</a:t>
            </a:r>
            <a:r>
              <a:rPr dirty="0" smtClean="0" sz="1400" spc="33">
                <a:latin typeface="Arial"/>
                <a:cs typeface="Arial"/>
              </a:rPr>
              <a:t>r</a:t>
            </a:r>
            <a:r>
              <a:rPr dirty="0" smtClean="0" sz="1400" spc="33">
                <a:latin typeface="Arial"/>
                <a:cs typeface="Arial"/>
              </a:rPr>
              <a:t>o</a:t>
            </a:r>
            <a:r>
              <a:rPr dirty="0" smtClean="0" sz="1400" spc="33">
                <a:latin typeface="Arial"/>
                <a:cs typeface="Arial"/>
              </a:rPr>
              <a:t>d</a:t>
            </a:r>
            <a:r>
              <a:rPr dirty="0" smtClean="0" sz="1400" spc="33">
                <a:latin typeface="Arial"/>
                <a:cs typeface="Arial"/>
              </a:rPr>
              <a:t>u</a:t>
            </a:r>
            <a:r>
              <a:rPr dirty="0" smtClean="0" sz="1400" spc="33">
                <a:latin typeface="Arial"/>
                <a:cs typeface="Arial"/>
              </a:rPr>
              <a:t>c</a:t>
            </a:r>
            <a:r>
              <a:rPr dirty="0" smtClean="0" sz="1400" spc="33">
                <a:latin typeface="Arial"/>
                <a:cs typeface="Arial"/>
              </a:rPr>
              <a:t>t</a:t>
            </a:r>
            <a:r>
              <a:rPr dirty="0" smtClean="0" sz="1400" spc="33">
                <a:latin typeface="Arial"/>
                <a:cs typeface="Arial"/>
              </a:rPr>
              <a:t>i</a:t>
            </a:r>
            <a:r>
              <a:rPr dirty="0" smtClean="0" sz="1400" spc="33">
                <a:latin typeface="Arial"/>
                <a:cs typeface="Arial"/>
              </a:rPr>
              <a:t>v</a:t>
            </a:r>
            <a:r>
              <a:rPr dirty="0" smtClean="0" sz="1400" spc="33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31283" y="2332472"/>
            <a:ext cx="1159937" cy="672651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24892" marR="13586">
              <a:lnSpc>
                <a:spcPts val="1425"/>
              </a:lnSpc>
            </a:pPr>
            <a:r>
              <a:rPr dirty="0" smtClean="0" sz="1100" spc="15">
                <a:solidFill>
                  <a:srgbClr val="3F3F3F"/>
                </a:solidFill>
                <a:latin typeface="Arial"/>
                <a:cs typeface="Arial"/>
              </a:rPr>
              <a:t>Cel</a:t>
            </a:r>
            <a:r>
              <a:rPr dirty="0" smtClean="0" sz="1100" spc="15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mtClean="0" sz="1100" spc="15">
                <a:solidFill>
                  <a:srgbClr val="3F3F3F"/>
                </a:solidFill>
                <a:latin typeface="Arial"/>
                <a:cs typeface="Arial"/>
              </a:rPr>
              <a:t>ac</a:t>
            </a:r>
            <a:r>
              <a:rPr dirty="0" smtClean="0" sz="1100" spc="15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15">
                <a:solidFill>
                  <a:srgbClr val="3F3F3F"/>
                </a:solidFill>
                <a:latin typeface="Arial"/>
                <a:cs typeface="Arial"/>
              </a:rPr>
              <a:t>tru</a:t>
            </a:r>
            <a:r>
              <a:rPr dirty="0" smtClean="0" sz="1100" spc="15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dirty="0" smtClean="0" sz="1100" spc="15">
                <a:solidFill>
                  <a:srgbClr val="3F3F3F"/>
                </a:solidFill>
                <a:latin typeface="Arial"/>
                <a:cs typeface="Arial"/>
              </a:rPr>
              <a:t>k</a:t>
            </a:r>
            <a:r>
              <a:rPr dirty="0" smtClean="0" sz="1100" spc="15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300" spc="-24">
                <a:solidFill>
                  <a:srgbClr val="3F3F3F"/>
                </a:solidFill>
                <a:latin typeface="Times New Roman"/>
                <a:cs typeface="Times New Roman"/>
              </a:rPr>
              <a:t>to</a:t>
            </a:r>
            <a:r>
              <a:rPr dirty="0" smtClean="0" sz="1300" spc="-24">
                <a:solidFill>
                  <a:srgbClr val="757272"/>
                </a:solidFill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64515" indent="-51815">
              <a:lnSpc>
                <a:spcPts val="1200"/>
              </a:lnSpc>
              <a:spcBef>
                <a:spcPts val="163"/>
              </a:spcBef>
            </a:pPr>
            <a:r>
              <a:rPr dirty="0" smtClean="0" sz="1100">
                <a:solidFill>
                  <a:srgbClr val="3F3F3F"/>
                </a:solidFill>
                <a:latin typeface="Arial"/>
                <a:cs typeface="Arial"/>
              </a:rPr>
              <a:t>Left</a:t>
            </a:r>
            <a:r>
              <a:rPr dirty="0" smtClean="0" sz="1100" spc="-48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3F3F3F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0">
                <a:solidFill>
                  <a:srgbClr val="3F3F3F"/>
                </a:solidFill>
                <a:latin typeface="Times New Roman"/>
                <a:cs typeface="Times New Roman"/>
              </a:rPr>
              <a:t>astric</a:t>
            </a:r>
            <a:r>
              <a:rPr dirty="0" smtClean="0" sz="1200" spc="227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36">
                <a:solidFill>
                  <a:srgbClr val="3F3F3F"/>
                </a:solidFill>
                <a:latin typeface="Times New Roman"/>
                <a:cs typeface="Times New Roman"/>
              </a:rPr>
              <a:t>artery</a:t>
            </a:r>
            <a:r>
              <a:rPr dirty="0" smtClean="0" sz="1200" spc="23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55">
                <a:solidFill>
                  <a:srgbClr val="3F3F3F"/>
                </a:solidFill>
                <a:latin typeface="Arial"/>
                <a:cs typeface="Arial"/>
              </a:rPr>
              <a:t>Splenic</a:t>
            </a:r>
            <a:r>
              <a:rPr dirty="0" smtClean="0" sz="1100" spc="-179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200" spc="40">
                <a:solidFill>
                  <a:srgbClr val="3F3F3F"/>
                </a:solidFill>
                <a:latin typeface="Times New Roman"/>
                <a:cs typeface="Times New Roman"/>
              </a:rPr>
              <a:t>artery</a:t>
            </a:r>
            <a:r>
              <a:rPr dirty="0" smtClean="0" sz="1200" spc="26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6">
                <a:solidFill>
                  <a:srgbClr val="3F3F3F"/>
                </a:solidFill>
                <a:latin typeface="Times New Roman"/>
                <a:cs typeface="Times New Roman"/>
              </a:rPr>
              <a:t>Hepa</a:t>
            </a:r>
            <a:r>
              <a:rPr dirty="0" smtClean="0" sz="1200" spc="-148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189">
                <a:solidFill>
                  <a:srgbClr val="3F3F3F"/>
                </a:solidFill>
                <a:latin typeface="Times New Roman"/>
                <a:cs typeface="Times New Roman"/>
              </a:rPr>
              <a:t>ic</a:t>
            </a:r>
            <a:r>
              <a:rPr dirty="0" smtClean="0" sz="1200" spc="-104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47">
                <a:solidFill>
                  <a:srgbClr val="3F3F3F"/>
                </a:solidFill>
                <a:latin typeface="Arial"/>
                <a:cs typeface="Arial"/>
              </a:rPr>
              <a:t>ar</a:t>
            </a:r>
            <a:r>
              <a:rPr dirty="0" smtClean="0" sz="1100" spc="-14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44">
                <a:solidFill>
                  <a:srgbClr val="3F3F3F"/>
                </a:solidFill>
                <a:latin typeface="Arial"/>
                <a:cs typeface="Arial"/>
              </a:rPr>
              <a:t>ery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051" y="3037530"/>
            <a:ext cx="1782018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9" b="1">
                <a:latin typeface="Arial"/>
                <a:cs typeface="Arial"/>
              </a:rPr>
              <a:t>2</a:t>
            </a:r>
            <a:r>
              <a:rPr dirty="0" smtClean="0" sz="1400" spc="19" b="1">
                <a:latin typeface="Arial"/>
                <a:cs typeface="Arial"/>
              </a:rPr>
              <a:t>-</a:t>
            </a:r>
            <a:r>
              <a:rPr dirty="0" smtClean="0" sz="1400" spc="19" b="1">
                <a:latin typeface="Arial"/>
                <a:cs typeface="Arial"/>
              </a:rPr>
              <a:t> </a:t>
            </a:r>
            <a:r>
              <a:rPr dirty="0" smtClean="0" sz="1400" spc="19" b="1">
                <a:latin typeface="Arial"/>
                <a:cs typeface="Arial"/>
              </a:rPr>
              <a:t>T</a:t>
            </a:r>
            <a:r>
              <a:rPr dirty="0" smtClean="0" sz="1400" spc="19" b="1">
                <a:latin typeface="Arial"/>
                <a:cs typeface="Arial"/>
              </a:rPr>
              <a:t>h</a:t>
            </a:r>
            <a:r>
              <a:rPr dirty="0" smtClean="0" sz="1400" spc="19" b="1">
                <a:latin typeface="Arial"/>
                <a:cs typeface="Arial"/>
              </a:rPr>
              <a:t>e</a:t>
            </a:r>
            <a:r>
              <a:rPr dirty="0" smtClean="0" sz="1400" spc="19" b="1">
                <a:latin typeface="Arial"/>
                <a:cs typeface="Arial"/>
              </a:rPr>
              <a:t> </a:t>
            </a:r>
            <a:r>
              <a:rPr dirty="0" smtClean="0" sz="1400" spc="19" b="1">
                <a:latin typeface="Arial"/>
                <a:cs typeface="Arial"/>
              </a:rPr>
              <a:t>e</a:t>
            </a:r>
            <a:r>
              <a:rPr dirty="0" smtClean="0" sz="1400" spc="19" b="1">
                <a:latin typeface="Arial"/>
                <a:cs typeface="Arial"/>
              </a:rPr>
              <a:t>x</a:t>
            </a:r>
            <a:r>
              <a:rPr dirty="0" smtClean="0" sz="1400" spc="19" b="1">
                <a:latin typeface="Arial"/>
                <a:cs typeface="Arial"/>
              </a:rPr>
              <a:t>t</a:t>
            </a:r>
            <a:r>
              <a:rPr dirty="0" smtClean="0" sz="1400" spc="19" b="1">
                <a:latin typeface="Arial"/>
                <a:cs typeface="Arial"/>
              </a:rPr>
              <a:t>e</a:t>
            </a:r>
            <a:r>
              <a:rPr dirty="0" smtClean="0" sz="1400" spc="19" b="1">
                <a:latin typeface="Arial"/>
                <a:cs typeface="Arial"/>
              </a:rPr>
              <a:t>r</a:t>
            </a:r>
            <a:r>
              <a:rPr dirty="0" smtClean="0" sz="1400" spc="19" b="1">
                <a:latin typeface="Arial"/>
                <a:cs typeface="Arial"/>
              </a:rPr>
              <a:t>n</a:t>
            </a:r>
            <a:r>
              <a:rPr dirty="0" smtClean="0" sz="1400" spc="19" b="1">
                <a:latin typeface="Arial"/>
                <a:cs typeface="Arial"/>
              </a:rPr>
              <a:t>a</a:t>
            </a:r>
            <a:r>
              <a:rPr dirty="0" smtClean="0" sz="1400" spc="19" b="1">
                <a:latin typeface="Arial"/>
                <a:cs typeface="Arial"/>
              </a:rPr>
              <a:t>l</a:t>
            </a:r>
            <a:r>
              <a:rPr dirty="0" smtClean="0" sz="1400" spc="19" b="1">
                <a:latin typeface="Arial"/>
                <a:cs typeface="Arial"/>
              </a:rPr>
              <a:t> </a:t>
            </a:r>
            <a:r>
              <a:rPr dirty="0" smtClean="0" sz="1400" spc="19" b="1">
                <a:latin typeface="Arial"/>
                <a:cs typeface="Arial"/>
              </a:rPr>
              <a:t> </a:t>
            </a:r>
            <a:r>
              <a:rPr dirty="0" smtClean="0" sz="1400" spc="19" b="1">
                <a:latin typeface="Arial"/>
                <a:cs typeface="Arial"/>
              </a:rPr>
              <a:t>il</a:t>
            </a:r>
            <a:r>
              <a:rPr dirty="0" smtClean="0" sz="1400" spc="19" b="1">
                <a:latin typeface="Arial"/>
                <a:cs typeface="Arial"/>
              </a:rPr>
              <a:t>i</a:t>
            </a:r>
            <a:r>
              <a:rPr dirty="0" smtClean="0" sz="1400" spc="19" b="1">
                <a:latin typeface="Arial"/>
                <a:cs typeface="Arial"/>
              </a:rPr>
              <a:t>a</a:t>
            </a:r>
            <a:r>
              <a:rPr dirty="0" smtClean="0" sz="1400" spc="19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93467" y="3037530"/>
            <a:ext cx="683914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10" b="1">
                <a:latin typeface="Arial"/>
                <a:cs typeface="Arial"/>
              </a:rPr>
              <a:t>a</a:t>
            </a:r>
            <a:r>
              <a:rPr dirty="0" smtClean="0" sz="1400" spc="-10" b="1">
                <a:latin typeface="Arial"/>
                <a:cs typeface="Arial"/>
              </a:rPr>
              <a:t>r</a:t>
            </a:r>
            <a:r>
              <a:rPr dirty="0" smtClean="0" sz="1400" spc="-10" b="1">
                <a:latin typeface="Arial"/>
                <a:cs typeface="Arial"/>
              </a:rPr>
              <a:t>t</a:t>
            </a:r>
            <a:r>
              <a:rPr dirty="0" smtClean="0" sz="1400" spc="-10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r</a:t>
            </a:r>
            <a:r>
              <a:rPr dirty="0" smtClean="0" sz="1400" spc="-10" b="1">
                <a:latin typeface="Arial"/>
                <a:cs typeface="Arial"/>
              </a:rPr>
              <a:t>i</a:t>
            </a:r>
            <a:r>
              <a:rPr dirty="0" smtClean="0" sz="1400" spc="-10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6699" y="3037530"/>
            <a:ext cx="1153801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4">
                <a:latin typeface="Arial"/>
                <a:cs typeface="Arial"/>
              </a:rPr>
              <a:t>c</a:t>
            </a:r>
            <a:r>
              <a:rPr dirty="0" smtClean="0" sz="1400" spc="24">
                <a:latin typeface="Arial"/>
                <a:cs typeface="Arial"/>
              </a:rPr>
              <a:t>o</a:t>
            </a:r>
            <a:r>
              <a:rPr dirty="0" smtClean="0" sz="1400" spc="24">
                <a:latin typeface="Arial"/>
                <a:cs typeface="Arial"/>
              </a:rPr>
              <a:t>n</a:t>
            </a:r>
            <a:r>
              <a:rPr dirty="0" smtClean="0" sz="1400" spc="24">
                <a:latin typeface="Arial"/>
                <a:cs typeface="Arial"/>
              </a:rPr>
              <a:t>t</a:t>
            </a:r>
            <a:r>
              <a:rPr dirty="0" smtClean="0" sz="1400" spc="24">
                <a:latin typeface="Arial"/>
                <a:cs typeface="Arial"/>
              </a:rPr>
              <a:t>i</a:t>
            </a:r>
            <a:r>
              <a:rPr dirty="0" smtClean="0" sz="1400" spc="24">
                <a:latin typeface="Arial"/>
                <a:cs typeface="Arial"/>
              </a:rPr>
              <a:t>n</a:t>
            </a:r>
            <a:r>
              <a:rPr dirty="0" smtClean="0" sz="1400" spc="24">
                <a:latin typeface="Arial"/>
                <a:cs typeface="Arial"/>
              </a:rPr>
              <a:t>u</a:t>
            </a:r>
            <a:r>
              <a:rPr dirty="0" smtClean="0" sz="1400" spc="24">
                <a:latin typeface="Arial"/>
                <a:cs typeface="Arial"/>
              </a:rPr>
              <a:t>e</a:t>
            </a:r>
            <a:r>
              <a:rPr dirty="0" smtClean="0" sz="1400" spc="24">
                <a:latin typeface="Arial"/>
                <a:cs typeface="Arial"/>
              </a:rPr>
              <a:t> </a:t>
            </a:r>
            <a:r>
              <a:rPr dirty="0" smtClean="0" sz="1400" spc="24">
                <a:latin typeface="Arial"/>
                <a:cs typeface="Arial"/>
              </a:rPr>
              <a:t> </a:t>
            </a:r>
            <a:r>
              <a:rPr dirty="0" smtClean="0" sz="1400" spc="24">
                <a:latin typeface="Arial"/>
                <a:cs typeface="Arial"/>
              </a:rPr>
              <a:t>i</a:t>
            </a:r>
            <a:r>
              <a:rPr dirty="0" smtClean="0" sz="1400" spc="24">
                <a:latin typeface="Arial"/>
                <a:cs typeface="Arial"/>
              </a:rPr>
              <a:t>n</a:t>
            </a:r>
            <a:r>
              <a:rPr dirty="0" smtClean="0" sz="1400" spc="24">
                <a:latin typeface="Arial"/>
                <a:cs typeface="Arial"/>
              </a:rPr>
              <a:t>t</a:t>
            </a:r>
            <a:r>
              <a:rPr dirty="0" smtClean="0" sz="1400" spc="24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955" y="3281370"/>
            <a:ext cx="3677709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39">
                <a:latin typeface="Arial"/>
                <a:cs typeface="Arial"/>
              </a:rPr>
              <a:t>t</a:t>
            </a:r>
            <a:r>
              <a:rPr dirty="0" smtClean="0" sz="1400" spc="11">
                <a:latin typeface="Arial"/>
                <a:cs typeface="Arial"/>
              </a:rPr>
              <a:t>h</a:t>
            </a:r>
            <a:r>
              <a:rPr dirty="0" smtClean="0" sz="1400" spc="-46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-189">
                <a:latin typeface="Arial"/>
                <a:cs typeface="Arial"/>
              </a:rPr>
              <a:t> </a:t>
            </a:r>
            <a:r>
              <a:rPr dirty="0" smtClean="0" sz="1400" spc="139">
                <a:latin typeface="Arial"/>
                <a:cs typeface="Arial"/>
              </a:rPr>
              <a:t>t</a:t>
            </a:r>
            <a:r>
              <a:rPr dirty="0" smtClean="0" sz="1400" spc="35">
                <a:latin typeface="Arial"/>
                <a:cs typeface="Arial"/>
              </a:rPr>
              <a:t>h</a:t>
            </a:r>
            <a:r>
              <a:rPr dirty="0" smtClean="0" sz="1400" spc="25">
                <a:latin typeface="Arial"/>
                <a:cs typeface="Arial"/>
              </a:rPr>
              <a:t>i</a:t>
            </a:r>
            <a:r>
              <a:rPr dirty="0" smtClean="0" sz="1400" spc="35">
                <a:latin typeface="Arial"/>
                <a:cs typeface="Arial"/>
              </a:rPr>
              <a:t>g</a:t>
            </a:r>
            <a:r>
              <a:rPr dirty="0" smtClean="0" sz="1400" spc="-93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-94">
                <a:latin typeface="Arial"/>
                <a:cs typeface="Arial"/>
              </a:rPr>
              <a:t> </a:t>
            </a:r>
            <a:r>
              <a:rPr dirty="0" smtClean="0" sz="1400" spc="-124">
                <a:latin typeface="Arial"/>
                <a:cs typeface="Arial"/>
              </a:rPr>
              <a:t>a</a:t>
            </a:r>
            <a:r>
              <a:rPr dirty="0" smtClean="0" sz="1400" spc="-118">
                <a:latin typeface="Arial"/>
                <a:cs typeface="Arial"/>
              </a:rPr>
              <a:t>s</a:t>
            </a:r>
            <a:r>
              <a:rPr dirty="0" smtClean="0" sz="1400" spc="-65">
                <a:latin typeface="Arial"/>
                <a:cs typeface="Arial"/>
              </a:rPr>
              <a:t> </a:t>
            </a:r>
            <a:r>
              <a:rPr dirty="0" smtClean="0" sz="1400" spc="238">
                <a:latin typeface="Arial"/>
                <a:cs typeface="Arial"/>
              </a:rPr>
              <a:t> </a:t>
            </a:r>
            <a:r>
              <a:rPr dirty="0" smtClean="0" sz="1400" spc="139">
                <a:latin typeface="Arial"/>
                <a:cs typeface="Arial"/>
              </a:rPr>
              <a:t>t</a:t>
            </a:r>
            <a:r>
              <a:rPr dirty="0" smtClean="0" sz="1400" spc="11">
                <a:latin typeface="Arial"/>
                <a:cs typeface="Arial"/>
              </a:rPr>
              <a:t>h</a:t>
            </a:r>
            <a:r>
              <a:rPr dirty="0" smtClean="0" sz="1400" spc="-46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 </a:t>
            </a:r>
            <a:r>
              <a:rPr dirty="0" smtClean="0" sz="1400" spc="175">
                <a:latin typeface="Arial"/>
                <a:cs typeface="Arial"/>
              </a:rPr>
              <a:t> </a:t>
            </a:r>
            <a:r>
              <a:rPr dirty="0" smtClean="0" sz="1400" spc="36" b="1">
                <a:latin typeface="Arial"/>
                <a:cs typeface="Arial"/>
              </a:rPr>
              <a:t>f</a:t>
            </a:r>
            <a:r>
              <a:rPr dirty="0" smtClean="0" sz="1400" spc="12" b="1">
                <a:latin typeface="Arial"/>
                <a:cs typeface="Arial"/>
              </a:rPr>
              <a:t>e</a:t>
            </a:r>
            <a:r>
              <a:rPr dirty="0" smtClean="0" sz="1400" spc="4" b="1">
                <a:latin typeface="Arial"/>
                <a:cs typeface="Arial"/>
              </a:rPr>
              <a:t>m</a:t>
            </a:r>
            <a:r>
              <a:rPr dirty="0" smtClean="0" sz="1400" spc="56" b="1">
                <a:latin typeface="Arial"/>
                <a:cs typeface="Arial"/>
              </a:rPr>
              <a:t>o</a:t>
            </a:r>
            <a:r>
              <a:rPr dirty="0" smtClean="0" sz="1400" spc="-15" b="1">
                <a:latin typeface="Arial"/>
                <a:cs typeface="Arial"/>
              </a:rPr>
              <a:t>r</a:t>
            </a:r>
            <a:r>
              <a:rPr dirty="0" smtClean="0" sz="1400" spc="-9" b="1">
                <a:latin typeface="Arial"/>
                <a:cs typeface="Arial"/>
              </a:rPr>
              <a:t>a</a:t>
            </a:r>
            <a:r>
              <a:rPr dirty="0" smtClean="0" sz="1400" spc="-96" b="1">
                <a:latin typeface="Arial"/>
                <a:cs typeface="Arial"/>
              </a:rPr>
              <a:t>l</a:t>
            </a:r>
            <a:r>
              <a:rPr dirty="0" smtClean="0" sz="1400" spc="0" b="1">
                <a:latin typeface="Arial"/>
                <a:cs typeface="Arial"/>
              </a:rPr>
              <a:t>  </a:t>
            </a:r>
            <a:r>
              <a:rPr dirty="0" smtClean="0" sz="1400" spc="-159" b="1">
                <a:latin typeface="Arial"/>
                <a:cs typeface="Arial"/>
              </a:rPr>
              <a:t> </a:t>
            </a:r>
            <a:r>
              <a:rPr dirty="0" smtClean="0" sz="1400" spc="-33" b="1">
                <a:latin typeface="Arial"/>
                <a:cs typeface="Arial"/>
              </a:rPr>
              <a:t>a</a:t>
            </a:r>
            <a:r>
              <a:rPr dirty="0" smtClean="0" sz="1400" spc="5" b="1">
                <a:latin typeface="Arial"/>
                <a:cs typeface="Arial"/>
              </a:rPr>
              <a:t>r</a:t>
            </a:r>
            <a:r>
              <a:rPr dirty="0" smtClean="0" sz="1400" spc="87" b="1">
                <a:latin typeface="Arial"/>
                <a:cs typeface="Arial"/>
              </a:rPr>
              <a:t>t</a:t>
            </a:r>
            <a:r>
              <a:rPr dirty="0" smtClean="0" sz="1400" spc="12" b="1">
                <a:latin typeface="Arial"/>
                <a:cs typeface="Arial"/>
              </a:rPr>
              <a:t>e</a:t>
            </a:r>
            <a:r>
              <a:rPr dirty="0" smtClean="0" sz="1400" spc="33" b="1">
                <a:latin typeface="Arial"/>
                <a:cs typeface="Arial"/>
              </a:rPr>
              <a:t>r</a:t>
            </a:r>
            <a:r>
              <a:rPr dirty="0" smtClean="0" sz="1400" spc="-28" b="1">
                <a:latin typeface="Arial"/>
                <a:cs typeface="Arial"/>
              </a:rPr>
              <a:t>i</a:t>
            </a:r>
            <a:r>
              <a:rPr dirty="0" smtClean="0" sz="1400" spc="12" b="1">
                <a:latin typeface="Arial"/>
                <a:cs typeface="Arial"/>
              </a:rPr>
              <a:t>e</a:t>
            </a:r>
            <a:r>
              <a:rPr dirty="0" smtClean="0" sz="1400" spc="-80" b="1">
                <a:latin typeface="Arial"/>
                <a:cs typeface="Arial"/>
              </a:rPr>
              <a:t>s</a:t>
            </a:r>
            <a:r>
              <a:rPr dirty="0" smtClean="0" sz="1400" spc="-120" b="1">
                <a:latin typeface="Arial"/>
                <a:cs typeface="Arial"/>
              </a:rPr>
              <a:t>.</a:t>
            </a:r>
            <a:r>
              <a:rPr dirty="0" smtClean="0" sz="1400" spc="0" b="1">
                <a:latin typeface="Arial"/>
                <a:cs typeface="Arial"/>
              </a:rPr>
              <a:t>  </a:t>
            </a:r>
            <a:r>
              <a:rPr dirty="0" smtClean="0" sz="1400" spc="-184" b="1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T</a:t>
            </a:r>
            <a:r>
              <a:rPr dirty="0" smtClean="0" sz="1400" spc="14">
                <a:latin typeface="Arial"/>
                <a:cs typeface="Arial"/>
              </a:rPr>
              <a:t>h</a:t>
            </a:r>
            <a:r>
              <a:rPr dirty="0" smtClean="0" sz="1400" spc="4">
                <a:latin typeface="Arial"/>
                <a:cs typeface="Arial"/>
              </a:rPr>
              <a:t>e</a:t>
            </a:r>
            <a:r>
              <a:rPr dirty="0" smtClean="0" sz="1400" spc="9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2955" y="3525210"/>
            <a:ext cx="615314" cy="44703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9">
                <a:latin typeface="Arial"/>
                <a:cs typeface="Arial"/>
              </a:rPr>
              <a:t>v</a:t>
            </a:r>
            <a:r>
              <a:rPr dirty="0" smtClean="0" sz="1400" spc="14">
                <a:latin typeface="Arial"/>
                <a:cs typeface="Arial"/>
              </a:rPr>
              <a:t>e</a:t>
            </a:r>
            <a:r>
              <a:rPr dirty="0" smtClean="0" sz="1400" spc="9">
                <a:latin typeface="Arial"/>
                <a:cs typeface="Arial"/>
              </a:rPr>
              <a:t>s</a:t>
            </a:r>
            <a:r>
              <a:rPr dirty="0" smtClean="0" sz="1400" spc="9">
                <a:latin typeface="Arial"/>
                <a:cs typeface="Arial"/>
              </a:rPr>
              <a:t>s</a:t>
            </a:r>
            <a:r>
              <a:rPr dirty="0" smtClean="0" sz="1400" spc="4">
                <a:latin typeface="Arial"/>
                <a:cs typeface="Arial"/>
              </a:rPr>
              <a:t>e</a:t>
            </a:r>
            <a:r>
              <a:rPr dirty="0" smtClean="0" sz="1400" spc="4">
                <a:latin typeface="Arial"/>
                <a:cs typeface="Arial"/>
              </a:rPr>
              <a:t>l</a:t>
            </a:r>
            <a:r>
              <a:rPr dirty="0" smtClean="0" sz="1400" spc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5747" marR="26669">
              <a:lnSpc>
                <a:spcPct val="95825"/>
              </a:lnSpc>
              <a:spcBef>
                <a:spcPts val="233"/>
              </a:spcBef>
            </a:pPr>
            <a:r>
              <a:rPr dirty="0" smtClean="0" sz="1400" spc="20">
                <a:latin typeface="Arial"/>
                <a:cs typeface="Arial"/>
              </a:rPr>
              <a:t>w</a:t>
            </a:r>
            <a:r>
              <a:rPr dirty="0" smtClean="0" sz="1400" spc="20">
                <a:latin typeface="Arial"/>
                <a:cs typeface="Arial"/>
              </a:rPr>
              <a:t>h</a:t>
            </a:r>
            <a:r>
              <a:rPr dirty="0" smtClean="0" sz="1400" spc="20">
                <a:latin typeface="Arial"/>
                <a:cs typeface="Arial"/>
              </a:rPr>
              <a:t>i</a:t>
            </a:r>
            <a:r>
              <a:rPr dirty="0" smtClean="0" sz="1400" spc="20">
                <a:latin typeface="Arial"/>
                <a:cs typeface="Arial"/>
              </a:rPr>
              <a:t>c</a:t>
            </a:r>
            <a:r>
              <a:rPr dirty="0" smtClean="0" sz="1400" spc="2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8379" y="3525210"/>
            <a:ext cx="370711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6">
                <a:latin typeface="Arial"/>
                <a:cs typeface="Arial"/>
              </a:rPr>
              <a:t>g</a:t>
            </a:r>
            <a:r>
              <a:rPr dirty="0" smtClean="0" sz="1400" spc="6">
                <a:latin typeface="Arial"/>
                <a:cs typeface="Arial"/>
              </a:rPr>
              <a:t>i</a:t>
            </a:r>
            <a:r>
              <a:rPr dirty="0" smtClean="0" sz="1400" spc="6">
                <a:latin typeface="Arial"/>
                <a:cs typeface="Arial"/>
              </a:rPr>
              <a:t>v</a:t>
            </a:r>
            <a:r>
              <a:rPr dirty="0" smtClean="0" sz="1400" spc="6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6059" y="3525210"/>
            <a:ext cx="276579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70">
                <a:latin typeface="Arial"/>
                <a:cs typeface="Arial"/>
              </a:rPr>
              <a:t>o</a:t>
            </a:r>
            <a:r>
              <a:rPr dirty="0" smtClean="0" sz="1400" spc="70">
                <a:latin typeface="Arial"/>
                <a:cs typeface="Arial"/>
              </a:rPr>
              <a:t>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3155" y="3525210"/>
            <a:ext cx="776350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7">
                <a:latin typeface="Arial"/>
                <a:cs typeface="Arial"/>
              </a:rPr>
              <a:t>b</a:t>
            </a:r>
            <a:r>
              <a:rPr dirty="0" smtClean="0" sz="1400" spc="-7">
                <a:latin typeface="Arial"/>
                <a:cs typeface="Arial"/>
              </a:rPr>
              <a:t>r</a:t>
            </a:r>
            <a:r>
              <a:rPr dirty="0" smtClean="0" sz="1400" spc="-7">
                <a:latin typeface="Arial"/>
                <a:cs typeface="Arial"/>
              </a:rPr>
              <a:t>a</a:t>
            </a:r>
            <a:r>
              <a:rPr dirty="0" smtClean="0" sz="1400" spc="-7">
                <a:latin typeface="Arial"/>
                <a:cs typeface="Arial"/>
              </a:rPr>
              <a:t>n</a:t>
            </a:r>
            <a:r>
              <a:rPr dirty="0" smtClean="0" sz="1400" spc="-7">
                <a:latin typeface="Arial"/>
                <a:cs typeface="Arial"/>
              </a:rPr>
              <a:t>c</a:t>
            </a:r>
            <a:r>
              <a:rPr dirty="0" smtClean="0" sz="1400" spc="-7">
                <a:latin typeface="Arial"/>
                <a:cs typeface="Arial"/>
              </a:rPr>
              <a:t>h</a:t>
            </a:r>
            <a:r>
              <a:rPr dirty="0" smtClean="0" sz="1400" spc="-7">
                <a:latin typeface="Arial"/>
                <a:cs typeface="Arial"/>
              </a:rPr>
              <a:t>e</a:t>
            </a:r>
            <a:r>
              <a:rPr dirty="0" smtClean="0" sz="1400" spc="-7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9267" y="3525210"/>
            <a:ext cx="60524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">
                <a:latin typeface="Arial"/>
                <a:cs typeface="Arial"/>
              </a:rPr>
              <a:t>i</a:t>
            </a:r>
            <a:r>
              <a:rPr dirty="0" smtClean="0" sz="1400" spc="0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50">
                <a:latin typeface="Arial"/>
                <a:cs typeface="Arial"/>
              </a:rPr>
              <a:t> </a:t>
            </a:r>
            <a:r>
              <a:rPr dirty="0" smtClean="0" sz="1400" spc="139">
                <a:latin typeface="Arial"/>
                <a:cs typeface="Arial"/>
              </a:rPr>
              <a:t>t</a:t>
            </a:r>
            <a:r>
              <a:rPr dirty="0" smtClean="0" sz="1400" spc="11">
                <a:latin typeface="Arial"/>
                <a:cs typeface="Arial"/>
              </a:rPr>
              <a:t>h</a:t>
            </a:r>
            <a:r>
              <a:rPr dirty="0" smtClean="0" sz="1400" spc="-46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8595" y="3525210"/>
            <a:ext cx="456055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8">
                <a:latin typeface="Arial"/>
                <a:cs typeface="Arial"/>
              </a:rPr>
              <a:t>t</a:t>
            </a:r>
            <a:r>
              <a:rPr dirty="0" smtClean="0" sz="1400" spc="28">
                <a:latin typeface="Arial"/>
                <a:cs typeface="Arial"/>
              </a:rPr>
              <a:t>h</a:t>
            </a:r>
            <a:r>
              <a:rPr dirty="0" smtClean="0" sz="1400" spc="28">
                <a:latin typeface="Arial"/>
                <a:cs typeface="Arial"/>
              </a:rPr>
              <a:t>i</a:t>
            </a:r>
            <a:r>
              <a:rPr dirty="0" smtClean="0" sz="1400" spc="28">
                <a:latin typeface="Arial"/>
                <a:cs typeface="Arial"/>
              </a:rPr>
              <a:t>g</a:t>
            </a:r>
            <a:r>
              <a:rPr dirty="0" smtClean="0" sz="1400" spc="28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3163" y="3729819"/>
            <a:ext cx="2133566" cy="872236"/>
          </a:xfrm>
          <a:prstGeom prst="rect">
            <a:avLst/>
          </a:prstGeom>
        </p:spPr>
        <p:txBody>
          <a:bodyPr wrap="square" lIns="0" tIns="7461" rIns="0" bIns="0" rtlCol="0">
            <a:noAutofit/>
          </a:bodyPr>
          <a:lstStyle/>
          <a:p>
            <a:pPr marL="262636" marR="24096">
              <a:lnSpc>
                <a:spcPts val="1175"/>
              </a:lnSpc>
            </a:pPr>
            <a:r>
              <a:rPr dirty="0" smtClean="0" sz="1100">
                <a:solidFill>
                  <a:srgbClr val="3F3F3F"/>
                </a:solidFill>
                <a:latin typeface="Arial"/>
                <a:cs typeface="Arial"/>
              </a:rPr>
              <a:t>Renal</a:t>
            </a:r>
            <a:endParaRPr sz="1100">
              <a:latin typeface="Arial"/>
              <a:cs typeface="Arial"/>
            </a:endParaRPr>
          </a:p>
          <a:p>
            <a:pPr marL="250444" marR="24096">
              <a:lnSpc>
                <a:spcPts val="1180"/>
              </a:lnSpc>
              <a:spcBef>
                <a:spcPts val="0"/>
              </a:spcBef>
            </a:pPr>
            <a:r>
              <a:rPr dirty="0" smtClean="0" sz="1200" spc="40">
                <a:solidFill>
                  <a:srgbClr val="3F3F3F"/>
                </a:solidFill>
                <a:latin typeface="Times New Roman"/>
                <a:cs typeface="Times New Roman"/>
              </a:rPr>
              <a:t>artery</a:t>
            </a:r>
            <a:endParaRPr sz="1200">
              <a:latin typeface="Times New Roman"/>
              <a:cs typeface="Times New Roman"/>
            </a:endParaRPr>
          </a:p>
          <a:p>
            <a:pPr marL="171196">
              <a:lnSpc>
                <a:spcPct val="95825"/>
              </a:lnSpc>
              <a:spcBef>
                <a:spcPts val="478"/>
              </a:spcBef>
            </a:pPr>
            <a:r>
              <a:rPr dirty="0" smtClean="0" sz="1100" spc="510" b="1">
                <a:solidFill>
                  <a:srgbClr val="3F3F3F"/>
                </a:solidFill>
                <a:latin typeface="Times New Roman"/>
                <a:cs typeface="Times New Roman"/>
              </a:rPr>
              <a:t>Sl.per</a:t>
            </a:r>
            <a:r>
              <a:rPr dirty="0" smtClean="0" sz="1100" spc="510" b="1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dirty="0" smtClean="0" sz="1100" spc="510" b="1">
                <a:solidFill>
                  <a:srgbClr val="1F211F"/>
                </a:solidFill>
                <a:latin typeface="Times New Roman"/>
                <a:cs typeface="Times New Roman"/>
              </a:rPr>
              <a:t>-</a:t>
            </a:r>
            <a:r>
              <a:rPr dirty="0" smtClean="0" sz="1100" spc="510" b="1">
                <a:solidFill>
                  <a:srgbClr val="1F211F"/>
                </a:solidFill>
                <a:latin typeface="Times New Roman"/>
                <a:cs typeface="Times New Roman"/>
              </a:rPr>
              <a:t>-</a:t>
            </a:r>
            <a:r>
              <a:rPr dirty="0" smtClean="0" sz="1100" spc="510" b="1">
                <a:solidFill>
                  <a:srgbClr val="1F211F"/>
                </a:solidFill>
                <a:latin typeface="Times New Roman"/>
                <a:cs typeface="Times New Roman"/>
              </a:rPr>
              <a:t>-</a:t>
            </a:r>
            <a:r>
              <a:rPr dirty="0" smtClean="0" sz="1100" spc="510" b="1">
                <a:solidFill>
                  <a:srgbClr val="1F211F"/>
                </a:solidFill>
                <a:latin typeface="Times New Roman"/>
                <a:cs typeface="Times New Roman"/>
              </a:rPr>
              <a:t>-</a:t>
            </a:r>
            <a:r>
              <a:rPr dirty="0" smtClean="0" sz="1100" spc="510" b="1">
                <a:solidFill>
                  <a:srgbClr val="1F211F"/>
                </a:solidFill>
                <a:latin typeface="Times New Roman"/>
                <a:cs typeface="Times New Roman"/>
              </a:rPr>
              <a:t>-</a:t>
            </a:r>
            <a:r>
              <a:rPr dirty="0" smtClean="0" sz="1100" spc="510" b="1">
                <a:solidFill>
                  <a:srgbClr val="75312A"/>
                </a:solidFill>
                <a:latin typeface="Times New Roman"/>
                <a:cs typeface="Times New Roman"/>
              </a:rPr>
              <a:t>-+</a:t>
            </a:r>
            <a:r>
              <a:rPr dirty="0" smtClean="0" sz="1100" spc="510" b="1">
                <a:solidFill>
                  <a:srgbClr val="75312A"/>
                </a:solidFill>
                <a:latin typeface="Times New Roman"/>
                <a:cs typeface="Times New Roman"/>
              </a:rPr>
              <a:t>e</a:t>
            </a:r>
            <a:r>
              <a:rPr dirty="0" smtClean="0" sz="1100" spc="510" b="1">
                <a:solidFill>
                  <a:srgbClr val="9E544B"/>
                </a:solidFill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341884" marR="1383824" indent="-329184">
              <a:lnSpc>
                <a:spcPts val="1150"/>
              </a:lnSpc>
              <a:spcBef>
                <a:spcPts val="387"/>
              </a:spcBef>
            </a:pPr>
            <a:r>
              <a:rPr dirty="0" smtClean="0" sz="1100" spc="18">
                <a:solidFill>
                  <a:srgbClr val="3F3F3F"/>
                </a:solidFill>
                <a:latin typeface="Arial"/>
                <a:cs typeface="Arial"/>
              </a:rPr>
              <a:t>mesenteric</a:t>
            </a:r>
            <a:r>
              <a:rPr dirty="0" smtClean="0" sz="1100" spc="18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18">
                <a:solidFill>
                  <a:srgbClr val="3F3F3F"/>
                </a:solidFill>
                <a:latin typeface="Arial"/>
                <a:cs typeface="Arial"/>
              </a:rPr>
              <a:t>art</a:t>
            </a:r>
            <a:r>
              <a:rPr dirty="0" smtClean="0" sz="1100" spc="18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dirty="0" smtClean="0" sz="1100" spc="18">
                <a:solidFill>
                  <a:srgbClr val="3F3F3F"/>
                </a:solidFill>
                <a:latin typeface="Arial"/>
                <a:cs typeface="Arial"/>
              </a:rPr>
              <a:t>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2387" y="3769050"/>
            <a:ext cx="1482582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">
                <a:latin typeface="Arial"/>
                <a:cs typeface="Arial"/>
              </a:rPr>
              <a:t>s</a:t>
            </a:r>
            <a:r>
              <a:rPr dirty="0" smtClean="0" sz="1400" spc="4">
                <a:latin typeface="Arial"/>
                <a:cs typeface="Arial"/>
              </a:rPr>
              <a:t>u</a:t>
            </a:r>
            <a:r>
              <a:rPr dirty="0" smtClean="0" sz="1400" spc="4">
                <a:latin typeface="Arial"/>
                <a:cs typeface="Arial"/>
              </a:rPr>
              <a:t>b</a:t>
            </a:r>
            <a:r>
              <a:rPr dirty="0" smtClean="0" sz="1400" spc="4">
                <a:latin typeface="Arial"/>
                <a:cs typeface="Arial"/>
              </a:rPr>
              <a:t>d</a:t>
            </a:r>
            <a:r>
              <a:rPr dirty="0" smtClean="0" sz="1400" spc="4">
                <a:latin typeface="Arial"/>
                <a:cs typeface="Arial"/>
              </a:rPr>
              <a:t>i</a:t>
            </a:r>
            <a:r>
              <a:rPr dirty="0" smtClean="0" sz="1400" spc="9">
                <a:latin typeface="Arial"/>
                <a:cs typeface="Arial"/>
              </a:rPr>
              <a:t>v</a:t>
            </a:r>
            <a:r>
              <a:rPr dirty="0" smtClean="0" sz="1400" spc="4">
                <a:latin typeface="Arial"/>
                <a:cs typeface="Arial"/>
              </a:rPr>
              <a:t>i</a:t>
            </a:r>
            <a:r>
              <a:rPr dirty="0" smtClean="0" sz="1400" spc="4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315">
                <a:latin typeface="Arial"/>
                <a:cs typeface="Arial"/>
              </a:rPr>
              <a:t> </a:t>
            </a:r>
            <a:r>
              <a:rPr dirty="0" smtClean="0" sz="1400" spc="-61">
                <a:latin typeface="Arial"/>
                <a:cs typeface="Arial"/>
              </a:rPr>
              <a:t>b</a:t>
            </a:r>
            <a:r>
              <a:rPr dirty="0" smtClean="0" sz="1400" spc="35">
                <a:latin typeface="Arial"/>
                <a:cs typeface="Arial"/>
              </a:rPr>
              <a:t>e</a:t>
            </a:r>
            <a:r>
              <a:rPr dirty="0" smtClean="0" sz="1400" spc="25">
                <a:latin typeface="Arial"/>
                <a:cs typeface="Arial"/>
              </a:rPr>
              <a:t>l</a:t>
            </a:r>
            <a:r>
              <a:rPr dirty="0" smtClean="0" sz="1400" spc="58">
                <a:latin typeface="Arial"/>
                <a:cs typeface="Arial"/>
              </a:rPr>
              <a:t>o</a:t>
            </a:r>
            <a:r>
              <a:rPr dirty="0" smtClean="0" sz="1400" spc="100">
                <a:latin typeface="Arial"/>
                <a:cs typeface="Arial"/>
              </a:rPr>
              <a:t>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3443" y="3769050"/>
            <a:ext cx="312635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4">
                <a:latin typeface="Arial"/>
                <a:cs typeface="Arial"/>
              </a:rPr>
              <a:t>t</a:t>
            </a:r>
            <a:r>
              <a:rPr dirty="0" smtClean="0" sz="1400" spc="34">
                <a:latin typeface="Arial"/>
                <a:cs typeface="Arial"/>
              </a:rPr>
              <a:t>h</a:t>
            </a:r>
            <a:r>
              <a:rPr dirty="0" smtClean="0" sz="1400" spc="34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2083" y="3769050"/>
            <a:ext cx="748499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3">
                <a:latin typeface="Arial"/>
                <a:cs typeface="Arial"/>
              </a:rPr>
              <a:t>k</a:t>
            </a:r>
            <a:r>
              <a:rPr dirty="0" smtClean="0" sz="1400" spc="13">
                <a:latin typeface="Arial"/>
                <a:cs typeface="Arial"/>
              </a:rPr>
              <a:t>n</a:t>
            </a:r>
            <a:r>
              <a:rPr dirty="0" smtClean="0" sz="1400" spc="13">
                <a:latin typeface="Arial"/>
                <a:cs typeface="Arial"/>
              </a:rPr>
              <a:t>e</a:t>
            </a:r>
            <a:r>
              <a:rPr dirty="0" smtClean="0" sz="1400" spc="13">
                <a:latin typeface="Arial"/>
                <a:cs typeface="Arial"/>
              </a:rPr>
              <a:t>e</a:t>
            </a:r>
            <a:r>
              <a:rPr dirty="0" smtClean="0" sz="1400" spc="13">
                <a:latin typeface="Arial"/>
                <a:cs typeface="Arial"/>
              </a:rPr>
              <a:t>.</a:t>
            </a:r>
            <a:r>
              <a:rPr dirty="0" smtClean="0" sz="1400" spc="13">
                <a:latin typeface="Arial"/>
                <a:cs typeface="Arial"/>
              </a:rPr>
              <a:t>t</a:t>
            </a:r>
            <a:r>
              <a:rPr dirty="0" smtClean="0" sz="1400" spc="13">
                <a:latin typeface="Arial"/>
                <a:cs typeface="Arial"/>
              </a:rPr>
              <a:t>h</a:t>
            </a:r>
            <a:r>
              <a:rPr dirty="0" smtClean="0" sz="1400" spc="13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7147" y="3985851"/>
            <a:ext cx="146176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4">
                <a:solidFill>
                  <a:srgbClr val="757272"/>
                </a:solidFill>
                <a:latin typeface="Arial"/>
                <a:cs typeface="Arial"/>
              </a:rPr>
              <a:t>i</a:t>
            </a:r>
            <a:r>
              <a:rPr dirty="0" smtClean="0" sz="1100" spc="-4">
                <a:solidFill>
                  <a:srgbClr val="3F3F3F"/>
                </a:solidFill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003" y="4012890"/>
            <a:ext cx="2560202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5">
                <a:latin typeface="Arial"/>
                <a:cs typeface="Arial"/>
              </a:rPr>
              <a:t>s</a:t>
            </a:r>
            <a:r>
              <a:rPr dirty="0" smtClean="0" sz="1400" spc="15">
                <a:latin typeface="Arial"/>
                <a:cs typeface="Arial"/>
              </a:rPr>
              <a:t>u</a:t>
            </a:r>
            <a:r>
              <a:rPr dirty="0" smtClean="0" sz="1400" spc="15">
                <a:latin typeface="Arial"/>
                <a:cs typeface="Arial"/>
              </a:rPr>
              <a:t>b</a:t>
            </a:r>
            <a:r>
              <a:rPr dirty="0" smtClean="0" sz="1400" spc="15">
                <a:latin typeface="Arial"/>
                <a:cs typeface="Arial"/>
              </a:rPr>
              <a:t>d</a:t>
            </a:r>
            <a:r>
              <a:rPr dirty="0" smtClean="0" sz="1400" spc="15">
                <a:latin typeface="Arial"/>
                <a:cs typeface="Arial"/>
              </a:rPr>
              <a:t>i</a:t>
            </a:r>
            <a:r>
              <a:rPr dirty="0" smtClean="0" sz="1400" spc="15">
                <a:latin typeface="Arial"/>
                <a:cs typeface="Arial"/>
              </a:rPr>
              <a:t>v</a:t>
            </a:r>
            <a:r>
              <a:rPr dirty="0" smtClean="0" sz="1400" spc="15">
                <a:latin typeface="Arial"/>
                <a:cs typeface="Arial"/>
              </a:rPr>
              <a:t>i</a:t>
            </a:r>
            <a:r>
              <a:rPr dirty="0" smtClean="0" sz="1400" spc="15">
                <a:latin typeface="Arial"/>
                <a:cs typeface="Arial"/>
              </a:rPr>
              <a:t>s</a:t>
            </a:r>
            <a:r>
              <a:rPr dirty="0" smtClean="0" sz="1400" spc="15">
                <a:latin typeface="Arial"/>
                <a:cs typeface="Arial"/>
              </a:rPr>
              <a:t>i</a:t>
            </a:r>
            <a:r>
              <a:rPr dirty="0" smtClean="0" sz="1400" spc="15">
                <a:latin typeface="Arial"/>
                <a:cs typeface="Arial"/>
              </a:rPr>
              <a:t>o</a:t>
            </a:r>
            <a:r>
              <a:rPr dirty="0" smtClean="0" sz="1400" spc="15">
                <a:latin typeface="Arial"/>
                <a:cs typeface="Arial"/>
              </a:rPr>
              <a:t>n</a:t>
            </a:r>
            <a:r>
              <a:rPr dirty="0" smtClean="0" sz="1400" spc="15">
                <a:latin typeface="Arial"/>
                <a:cs typeface="Arial"/>
              </a:rPr>
              <a:t>s</a:t>
            </a:r>
            <a:r>
              <a:rPr dirty="0" smtClean="0" sz="1400" spc="15">
                <a:latin typeface="Arial"/>
                <a:cs typeface="Arial"/>
              </a:rPr>
              <a:t> </a:t>
            </a:r>
            <a:r>
              <a:rPr dirty="0" smtClean="0" sz="1400" spc="15">
                <a:latin typeface="Arial"/>
                <a:cs typeface="Arial"/>
              </a:rPr>
              <a:t> </a:t>
            </a:r>
            <a:r>
              <a:rPr dirty="0" smtClean="0" sz="1400" spc="15">
                <a:latin typeface="Arial"/>
                <a:cs typeface="Arial"/>
              </a:rPr>
              <a:t>i</a:t>
            </a:r>
            <a:r>
              <a:rPr dirty="0" smtClean="0" sz="1400" spc="15">
                <a:latin typeface="Arial"/>
                <a:cs typeface="Arial"/>
              </a:rPr>
              <a:t>n</a:t>
            </a:r>
            <a:r>
              <a:rPr dirty="0" smtClean="0" sz="1400" spc="15">
                <a:latin typeface="Arial"/>
                <a:cs typeface="Arial"/>
              </a:rPr>
              <a:t>c</a:t>
            </a:r>
            <a:r>
              <a:rPr dirty="0" smtClean="0" sz="1400" spc="15">
                <a:latin typeface="Arial"/>
                <a:cs typeface="Arial"/>
              </a:rPr>
              <a:t>l</a:t>
            </a:r>
            <a:r>
              <a:rPr dirty="0" smtClean="0" sz="1400" spc="15">
                <a:latin typeface="Arial"/>
                <a:cs typeface="Arial"/>
              </a:rPr>
              <a:t>u</a:t>
            </a:r>
            <a:r>
              <a:rPr dirty="0" smtClean="0" sz="1400" spc="15">
                <a:latin typeface="Arial"/>
                <a:cs typeface="Arial"/>
              </a:rPr>
              <a:t>d</a:t>
            </a:r>
            <a:r>
              <a:rPr dirty="0" smtClean="0" sz="1400" spc="15">
                <a:latin typeface="Arial"/>
                <a:cs typeface="Arial"/>
              </a:rPr>
              <a:t>e</a:t>
            </a:r>
            <a:r>
              <a:rPr dirty="0" smtClean="0" sz="1400" spc="15">
                <a:latin typeface="Arial"/>
                <a:cs typeface="Arial"/>
              </a:rPr>
              <a:t> </a:t>
            </a:r>
            <a:r>
              <a:rPr dirty="0" smtClean="0" sz="1400" spc="15">
                <a:latin typeface="Arial"/>
                <a:cs typeface="Arial"/>
              </a:rPr>
              <a:t> </a:t>
            </a:r>
            <a:r>
              <a:rPr dirty="0" smtClean="0" sz="1400" spc="15">
                <a:latin typeface="Arial"/>
                <a:cs typeface="Arial"/>
              </a:rPr>
              <a:t>t</a:t>
            </a:r>
            <a:r>
              <a:rPr dirty="0" smtClean="0" sz="1400" spc="15">
                <a:latin typeface="Arial"/>
                <a:cs typeface="Arial"/>
              </a:rPr>
              <a:t>h</a:t>
            </a:r>
            <a:r>
              <a:rPr dirty="0" smtClean="0" sz="1400" spc="15">
                <a:latin typeface="Arial"/>
                <a:cs typeface="Arial"/>
              </a:rPr>
              <a:t>e</a:t>
            </a:r>
            <a:r>
              <a:rPr dirty="0" smtClean="0" sz="1400" spc="15">
                <a:latin typeface="Arial"/>
                <a:cs typeface="Arial"/>
              </a:rPr>
              <a:t> </a:t>
            </a:r>
            <a:r>
              <a:rPr dirty="0" smtClean="0" sz="1400" spc="15">
                <a:latin typeface="Arial"/>
                <a:cs typeface="Arial"/>
              </a:rPr>
              <a:t> </a:t>
            </a:r>
            <a:r>
              <a:rPr dirty="0" smtClean="0" sz="1400" spc="15">
                <a:latin typeface="Arial"/>
                <a:cs typeface="Arial"/>
              </a:rPr>
              <a:t>t</a:t>
            </a:r>
            <a:r>
              <a:rPr dirty="0" smtClean="0" sz="1400" spc="15">
                <a:latin typeface="Arial"/>
                <a:cs typeface="Arial"/>
              </a:rPr>
              <a:t>i</a:t>
            </a:r>
            <a:r>
              <a:rPr dirty="0" smtClean="0" sz="1400" spc="15">
                <a:latin typeface="Arial"/>
                <a:cs typeface="Arial"/>
              </a:rPr>
              <a:t>b</a:t>
            </a:r>
            <a:r>
              <a:rPr dirty="0" smtClean="0" sz="1400" spc="15">
                <a:latin typeface="Arial"/>
                <a:cs typeface="Arial"/>
              </a:rPr>
              <a:t>i</a:t>
            </a:r>
            <a:r>
              <a:rPr dirty="0" smtClean="0" sz="1400" spc="15">
                <a:latin typeface="Arial"/>
                <a:cs typeface="Arial"/>
              </a:rPr>
              <a:t>a</a:t>
            </a:r>
            <a:r>
              <a:rPr dirty="0" smtClean="0" sz="1400" spc="15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1187" y="4012890"/>
            <a:ext cx="669671" cy="44703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3">
                <a:latin typeface="Arial"/>
                <a:cs typeface="Arial"/>
              </a:rPr>
              <a:t>a</a:t>
            </a:r>
            <a:r>
              <a:rPr dirty="0" smtClean="0" sz="1400" spc="23">
                <a:latin typeface="Arial"/>
                <a:cs typeface="Arial"/>
              </a:rPr>
              <a:t>r</a:t>
            </a:r>
            <a:r>
              <a:rPr dirty="0" smtClean="0" sz="1400" spc="23">
                <a:latin typeface="Arial"/>
                <a:cs typeface="Arial"/>
              </a:rPr>
              <a:t>t</a:t>
            </a:r>
            <a:r>
              <a:rPr dirty="0" smtClean="0" sz="1400" spc="23">
                <a:latin typeface="Arial"/>
                <a:cs typeface="Arial"/>
              </a:rPr>
              <a:t>e</a:t>
            </a:r>
            <a:r>
              <a:rPr dirty="0" smtClean="0" sz="1400" spc="23">
                <a:latin typeface="Arial"/>
                <a:cs typeface="Arial"/>
              </a:rPr>
              <a:t>r</a:t>
            </a:r>
            <a:r>
              <a:rPr dirty="0" smtClean="0" sz="1400" spc="23">
                <a:latin typeface="Arial"/>
                <a:cs typeface="Arial"/>
              </a:rPr>
              <a:t>i</a:t>
            </a:r>
            <a:r>
              <a:rPr dirty="0" smtClean="0" sz="1400" spc="23">
                <a:latin typeface="Arial"/>
                <a:cs typeface="Arial"/>
              </a:rPr>
              <a:t>e</a:t>
            </a:r>
            <a:r>
              <a:rPr dirty="0" smtClean="0" sz="1400" spc="23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5748" marR="12611">
              <a:lnSpc>
                <a:spcPct val="95825"/>
              </a:lnSpc>
              <a:spcBef>
                <a:spcPts val="233"/>
              </a:spcBef>
            </a:pPr>
            <a:r>
              <a:rPr dirty="0" smtClean="0" sz="1400" spc="18">
                <a:latin typeface="Arial"/>
                <a:cs typeface="Arial"/>
              </a:rPr>
              <a:t>t</a:t>
            </a:r>
            <a:r>
              <a:rPr dirty="0" smtClean="0" sz="1400" spc="18">
                <a:latin typeface="Arial"/>
                <a:cs typeface="Arial"/>
              </a:rPr>
              <a:t>h</a:t>
            </a:r>
            <a:r>
              <a:rPr dirty="0" smtClean="0" sz="1400" spc="18">
                <a:latin typeface="Arial"/>
                <a:cs typeface="Arial"/>
              </a:rPr>
              <a:t>e</a:t>
            </a:r>
            <a:r>
              <a:rPr dirty="0" smtClean="0" sz="1400" spc="18">
                <a:latin typeface="Arial"/>
                <a:cs typeface="Arial"/>
              </a:rPr>
              <a:t> </a:t>
            </a:r>
            <a:r>
              <a:rPr dirty="0" smtClean="0" sz="1400" spc="18">
                <a:latin typeface="Arial"/>
                <a:cs typeface="Arial"/>
              </a:rPr>
              <a:t> </a:t>
            </a:r>
            <a:r>
              <a:rPr dirty="0" smtClean="0" sz="1400" spc="18">
                <a:latin typeface="Arial"/>
                <a:cs typeface="Arial"/>
              </a:rPr>
              <a:t>l</a:t>
            </a:r>
            <a:r>
              <a:rPr dirty="0" smtClean="0" sz="1400" spc="18">
                <a:latin typeface="Arial"/>
                <a:cs typeface="Arial"/>
              </a:rPr>
              <a:t>e</a:t>
            </a:r>
            <a:r>
              <a:rPr dirty="0" smtClean="0" sz="1400" spc="18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7467" y="4012890"/>
            <a:ext cx="337019" cy="44703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">
                <a:latin typeface="Arial"/>
                <a:cs typeface="Arial"/>
              </a:rPr>
              <a:t>a</a:t>
            </a:r>
            <a:r>
              <a:rPr dirty="0" smtClean="0" sz="1400" spc="4">
                <a:latin typeface="Arial"/>
                <a:cs typeface="Arial"/>
              </a:rPr>
              <a:t>n</a:t>
            </a:r>
            <a:r>
              <a:rPr dirty="0" smtClean="0" sz="1400" spc="4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33"/>
              </a:spcBef>
            </a:pPr>
            <a:r>
              <a:rPr dirty="0" smtClean="0" sz="1400" spc="4">
                <a:latin typeface="Arial"/>
                <a:cs typeface="Arial"/>
              </a:rPr>
              <a:t>a</a:t>
            </a:r>
            <a:r>
              <a:rPr dirty="0" smtClean="0" sz="1400" spc="4">
                <a:latin typeface="Arial"/>
                <a:cs typeface="Arial"/>
              </a:rPr>
              <a:t>n</a:t>
            </a:r>
            <a:r>
              <a:rPr dirty="0" smtClean="0" sz="1400" spc="4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64499" y="4174827"/>
            <a:ext cx="424704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27">
                <a:solidFill>
                  <a:srgbClr val="3F3F3F"/>
                </a:solidFill>
                <a:latin typeface="Arial"/>
                <a:cs typeface="Arial"/>
              </a:rPr>
              <a:t>artery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955" y="4256730"/>
            <a:ext cx="1249310" cy="44703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8796">
              <a:lnSpc>
                <a:spcPts val="1530"/>
              </a:lnSpc>
            </a:pPr>
            <a:r>
              <a:rPr dirty="0" smtClean="0" sz="1400" spc="2">
                <a:latin typeface="Arial"/>
                <a:cs typeface="Arial"/>
              </a:rPr>
              <a:t>d</a:t>
            </a:r>
            <a:r>
              <a:rPr dirty="0" smtClean="0" sz="1400" spc="2">
                <a:latin typeface="Arial"/>
                <a:cs typeface="Arial"/>
              </a:rPr>
              <a:t>o</a:t>
            </a:r>
            <a:r>
              <a:rPr dirty="0" smtClean="0" sz="1400" spc="2">
                <a:latin typeface="Arial"/>
                <a:cs typeface="Arial"/>
              </a:rPr>
              <a:t>r</a:t>
            </a:r>
            <a:r>
              <a:rPr dirty="0" smtClean="0" sz="1400" spc="2">
                <a:latin typeface="Arial"/>
                <a:cs typeface="Arial"/>
              </a:rPr>
              <a:t>s</a:t>
            </a:r>
            <a:r>
              <a:rPr dirty="0" smtClean="0" sz="1400" spc="2">
                <a:latin typeface="Arial"/>
                <a:cs typeface="Arial"/>
              </a:rPr>
              <a:t>a</a:t>
            </a:r>
            <a:r>
              <a:rPr dirty="0" smtClean="0" sz="1400" spc="2">
                <a:latin typeface="Arial"/>
                <a:cs typeface="Arial"/>
              </a:rPr>
              <a:t>l</a:t>
            </a:r>
            <a:r>
              <a:rPr dirty="0" smtClean="0" sz="1400" spc="2">
                <a:latin typeface="Arial"/>
                <a:cs typeface="Arial"/>
              </a:rPr>
              <a:t>i</a:t>
            </a:r>
            <a:r>
              <a:rPr dirty="0" smtClean="0" sz="1400" spc="2">
                <a:latin typeface="Arial"/>
                <a:cs typeface="Arial"/>
              </a:rPr>
              <a:t>s</a:t>
            </a:r>
            <a:r>
              <a:rPr dirty="0" smtClean="0" sz="1400" spc="2">
                <a:latin typeface="Arial"/>
                <a:cs typeface="Arial"/>
              </a:rPr>
              <a:t> </a:t>
            </a:r>
            <a:r>
              <a:rPr dirty="0" smtClean="0" sz="1400" spc="2">
                <a:latin typeface="Arial"/>
                <a:cs typeface="Arial"/>
              </a:rPr>
              <a:t> </a:t>
            </a:r>
            <a:r>
              <a:rPr dirty="0" smtClean="0" sz="1400" spc="2">
                <a:latin typeface="Arial"/>
                <a:cs typeface="Arial"/>
              </a:rPr>
              <a:t>p</a:t>
            </a:r>
            <a:r>
              <a:rPr dirty="0" smtClean="0" sz="1400" spc="2">
                <a:latin typeface="Arial"/>
                <a:cs typeface="Arial"/>
              </a:rPr>
              <a:t>e</a:t>
            </a:r>
            <a:r>
              <a:rPr dirty="0" smtClean="0" sz="1400" spc="2">
                <a:latin typeface="Arial"/>
                <a:cs typeface="Arial"/>
              </a:rPr>
              <a:t>d</a:t>
            </a:r>
            <a:r>
              <a:rPr dirty="0" smtClean="0" sz="1400" spc="2">
                <a:latin typeface="Arial"/>
                <a:cs typeface="Arial"/>
              </a:rPr>
              <a:t>i</a:t>
            </a:r>
            <a:r>
              <a:rPr dirty="0" smtClean="0" sz="1400" spc="2">
                <a:latin typeface="Arial"/>
                <a:cs typeface="Arial"/>
              </a:rPr>
              <a:t>s</a:t>
            </a:r>
            <a:r>
              <a:rPr dirty="0" smtClean="0" sz="1400" spc="2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0" marR="26669">
              <a:lnSpc>
                <a:spcPct val="95825"/>
              </a:lnSpc>
              <a:spcBef>
                <a:spcPts val="233"/>
              </a:spcBef>
            </a:pPr>
            <a:r>
              <a:rPr dirty="0" smtClean="0" sz="1400" spc="85">
                <a:latin typeface="Arial"/>
                <a:cs typeface="Arial"/>
              </a:rPr>
              <a:t>t</a:t>
            </a:r>
            <a:r>
              <a:rPr dirty="0" smtClean="0" sz="1400" spc="85">
                <a:latin typeface="Arial"/>
                <a:cs typeface="Arial"/>
              </a:rPr>
              <a:t>h</a:t>
            </a:r>
            <a:r>
              <a:rPr dirty="0" smtClean="0" sz="1400" spc="85">
                <a:latin typeface="Arial"/>
                <a:cs typeface="Arial"/>
              </a:rPr>
              <a:t>e</a:t>
            </a:r>
            <a:r>
              <a:rPr dirty="0" smtClean="0" sz="1400" spc="85">
                <a:latin typeface="Arial"/>
                <a:cs typeface="Arial"/>
              </a:rPr>
              <a:t> </a:t>
            </a:r>
            <a:r>
              <a:rPr dirty="0" smtClean="0" sz="1400" spc="85">
                <a:latin typeface="Arial"/>
                <a:cs typeface="Arial"/>
              </a:rPr>
              <a:t>f</a:t>
            </a:r>
            <a:r>
              <a:rPr dirty="0" smtClean="0" sz="1400" spc="85">
                <a:latin typeface="Arial"/>
                <a:cs typeface="Arial"/>
              </a:rPr>
              <a:t>o</a:t>
            </a:r>
            <a:r>
              <a:rPr dirty="0" smtClean="0" sz="1400" spc="85">
                <a:latin typeface="Arial"/>
                <a:cs typeface="Arial"/>
              </a:rPr>
              <a:t>o</a:t>
            </a:r>
            <a:r>
              <a:rPr dirty="0" smtClean="0" sz="1400" spc="85">
                <a:latin typeface="Arial"/>
                <a:cs typeface="Arial"/>
              </a:rPr>
              <a:t>t</a:t>
            </a:r>
            <a:r>
              <a:rPr dirty="0" smtClean="0" sz="1400" spc="85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8083" y="4256730"/>
            <a:ext cx="1166494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8">
                <a:latin typeface="Arial"/>
                <a:cs typeface="Arial"/>
              </a:rPr>
              <a:t>w</a:t>
            </a:r>
            <a:r>
              <a:rPr dirty="0" smtClean="0" sz="1400" spc="28">
                <a:latin typeface="Arial"/>
                <a:cs typeface="Arial"/>
              </a:rPr>
              <a:t>h</a:t>
            </a:r>
            <a:r>
              <a:rPr dirty="0" smtClean="0" sz="1400" spc="28">
                <a:latin typeface="Arial"/>
                <a:cs typeface="Arial"/>
              </a:rPr>
              <a:t>i</a:t>
            </a:r>
            <a:r>
              <a:rPr dirty="0" smtClean="0" sz="1400" spc="28">
                <a:latin typeface="Arial"/>
                <a:cs typeface="Arial"/>
              </a:rPr>
              <a:t>c</a:t>
            </a:r>
            <a:r>
              <a:rPr dirty="0" smtClean="0" sz="1400" spc="28">
                <a:latin typeface="Arial"/>
                <a:cs typeface="Arial"/>
              </a:rPr>
              <a:t>h</a:t>
            </a:r>
            <a:r>
              <a:rPr dirty="0" smtClean="0" sz="1400" spc="28">
                <a:latin typeface="Arial"/>
                <a:cs typeface="Arial"/>
              </a:rPr>
              <a:t> </a:t>
            </a:r>
            <a:r>
              <a:rPr dirty="0" smtClean="0" sz="1400" spc="28">
                <a:latin typeface="Arial"/>
                <a:cs typeface="Arial"/>
              </a:rPr>
              <a:t> </a:t>
            </a:r>
            <a:r>
              <a:rPr dirty="0" smtClean="0" sz="1400" spc="28">
                <a:latin typeface="Arial"/>
                <a:cs typeface="Arial"/>
              </a:rPr>
              <a:t>s</a:t>
            </a:r>
            <a:r>
              <a:rPr dirty="0" smtClean="0" sz="1400" spc="28">
                <a:latin typeface="Arial"/>
                <a:cs typeface="Arial"/>
              </a:rPr>
              <a:t>u</a:t>
            </a:r>
            <a:r>
              <a:rPr dirty="0" smtClean="0" sz="1400" spc="28">
                <a:latin typeface="Arial"/>
                <a:cs typeface="Arial"/>
              </a:rPr>
              <a:t>p</a:t>
            </a:r>
            <a:r>
              <a:rPr dirty="0" smtClean="0" sz="1400" spc="28">
                <a:latin typeface="Arial"/>
                <a:cs typeface="Arial"/>
              </a:rPr>
              <a:t>p</a:t>
            </a:r>
            <a:r>
              <a:rPr dirty="0" smtClean="0" sz="1400" spc="28">
                <a:latin typeface="Arial"/>
                <a:cs typeface="Arial"/>
              </a:rPr>
              <a:t>l</a:t>
            </a:r>
            <a:r>
              <a:rPr dirty="0" smtClean="0" sz="1400" spc="28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8571" y="6180123"/>
            <a:ext cx="661478" cy="330200"/>
          </a:xfrm>
          <a:prstGeom prst="rect">
            <a:avLst/>
          </a:prstGeom>
        </p:spPr>
        <p:txBody>
          <a:bodyPr wrap="square" lIns="0" tIns="20955" rIns="0" bIns="0" rtlCol="0">
            <a:noAutofit/>
          </a:bodyPr>
          <a:lstStyle/>
          <a:p>
            <a:pPr marL="15748" indent="-3048">
              <a:lnSpc>
                <a:spcPts val="1200"/>
              </a:lnSpc>
            </a:pPr>
            <a:r>
              <a:rPr dirty="0" smtClean="0" sz="1200" spc="-241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-42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36">
                <a:solidFill>
                  <a:srgbClr val="3F3F3F"/>
                </a:solidFill>
                <a:latin typeface="Times New Roman"/>
                <a:cs typeface="Times New Roman"/>
              </a:rPr>
              <a:t>stic</a:t>
            </a:r>
            <a:r>
              <a:rPr dirty="0" smtClean="0" sz="1200" spc="187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dirty="0" smtClean="0" sz="1200" spc="11">
                <a:solidFill>
                  <a:srgbClr val="3F3F3F"/>
                </a:solidFill>
                <a:latin typeface="Times New Roman"/>
                <a:cs typeface="Times New Roman"/>
              </a:rPr>
              <a:t>lar</a:t>
            </a:r>
            <a:r>
              <a:rPr dirty="0" smtClean="0" sz="1200" spc="8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36">
                <a:solidFill>
                  <a:srgbClr val="3F3F3F"/>
                </a:solidFill>
                <a:latin typeface="Times New Roman"/>
                <a:cs typeface="Times New Roman"/>
              </a:rPr>
              <a:t>artery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873499" y="245201"/>
            <a:ext cx="1946074" cy="444500"/>
          </a:xfrm>
          <a:prstGeom prst="rect">
            <a:avLst/>
          </a:prstGeom>
        </p:spPr>
        <p:txBody>
          <a:bodyPr wrap="square" lIns="0" tIns="6508" rIns="0" bIns="0" rtlCol="0">
            <a:noAutofit/>
          </a:bodyPr>
          <a:lstStyle/>
          <a:p>
            <a:pPr marL="695452">
              <a:lnSpc>
                <a:spcPts val="1025"/>
              </a:lnSpc>
            </a:pP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S</a:t>
            </a: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rf</a:t>
            </a: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i</a:t>
            </a: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i</a:t>
            </a:r>
            <a:r>
              <a:rPr dirty="0" smtClean="0" sz="900" spc="23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23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23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23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1873">
                <a:solidFill>
                  <a:srgbClr val="906766"/>
                </a:solidFill>
                <a:latin typeface="Times New Roman"/>
                <a:cs typeface="Times New Roman"/>
              </a:rPr>
              <a:t>4]</a:t>
            </a:r>
            <a:endParaRPr sz="900">
              <a:latin typeface="Times New Roman"/>
              <a:cs typeface="Times New Roman"/>
            </a:endParaRPr>
          </a:p>
          <a:p>
            <a:pPr marL="695452" marR="17241">
              <a:lnSpc>
                <a:spcPct val="95825"/>
              </a:lnSpc>
              <a:spcBef>
                <a:spcPts val="158"/>
              </a:spcBef>
            </a:pP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3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z="900" spc="43">
                <a:solidFill>
                  <a:srgbClr val="3A3A3A"/>
                </a:solidFill>
                <a:latin typeface="Arial"/>
                <a:cs typeface="Arial"/>
              </a:rPr>
              <a:t>i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or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3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43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43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43">
                <a:solidFill>
                  <a:srgbClr val="2A2828"/>
                </a:solidFill>
                <a:latin typeface="Arial"/>
                <a:cs typeface="Arial"/>
              </a:rPr>
              <a:t>ery</a:t>
            </a:r>
            <a:endParaRPr sz="900">
              <a:latin typeface="Arial"/>
              <a:cs typeface="Arial"/>
            </a:endParaRPr>
          </a:p>
          <a:p>
            <a:pPr marL="12700" marR="17241">
              <a:lnSpc>
                <a:spcPct val="95825"/>
              </a:lnSpc>
              <a:spcBef>
                <a:spcPts val="114"/>
              </a:spcBef>
            </a:pPr>
            <a:r>
              <a:rPr dirty="0" smtClean="0" sz="900" spc="51">
                <a:solidFill>
                  <a:srgbClr val="111111"/>
                </a:solidFill>
                <a:latin typeface="Arial"/>
                <a:cs typeface="Arial"/>
              </a:rPr>
              <a:t>P</a:t>
            </a:r>
            <a:r>
              <a:rPr dirty="0" smtClean="0" sz="900" spc="51">
                <a:solidFill>
                  <a:srgbClr val="3A3A3A"/>
                </a:solidFill>
                <a:latin typeface="Arial"/>
                <a:cs typeface="Arial"/>
              </a:rPr>
              <a:t>ost</a:t>
            </a:r>
            <a:r>
              <a:rPr dirty="0" smtClean="0" sz="900" spc="51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51">
                <a:latin typeface="Arial"/>
                <a:cs typeface="Arial"/>
              </a:rPr>
              <a:t>i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cr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51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51">
                <a:latin typeface="Arial"/>
                <a:cs typeface="Arial"/>
              </a:rPr>
              <a:t>i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51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1">
                <a:solidFill>
                  <a:srgbClr val="2A2828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6004" y="313765"/>
            <a:ext cx="535176" cy="190499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dirty="0" smtClean="0" sz="1300" spc="70" b="1">
                <a:latin typeface="Arial"/>
                <a:cs typeface="Arial"/>
              </a:rPr>
              <a:t>O</a:t>
            </a:r>
            <a:r>
              <a:rPr dirty="0" smtClean="0" sz="1300" spc="70" b="1">
                <a:latin typeface="Arial"/>
                <a:cs typeface="Arial"/>
              </a:rPr>
              <a:t>t</a:t>
            </a:r>
            <a:r>
              <a:rPr dirty="0" smtClean="0" sz="1300" spc="70" b="1">
                <a:latin typeface="Arial"/>
                <a:cs typeface="Arial"/>
              </a:rPr>
              <a:t>h</a:t>
            </a:r>
            <a:r>
              <a:rPr dirty="0" smtClean="0" sz="1300" spc="70" b="1">
                <a:latin typeface="Arial"/>
                <a:cs typeface="Arial"/>
              </a:rPr>
              <a:t>e</a:t>
            </a:r>
            <a:r>
              <a:rPr dirty="0" smtClean="0" sz="1300" spc="70" b="1">
                <a:latin typeface="Arial"/>
                <a:cs typeface="Arial"/>
              </a:rPr>
              <a:t>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57732" y="313765"/>
            <a:ext cx="991196" cy="190499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dirty="0" smtClean="0" sz="1300" spc="4" b="1">
                <a:latin typeface="Arial"/>
                <a:cs typeface="Arial"/>
              </a:rPr>
              <a:t>S</a:t>
            </a:r>
            <a:r>
              <a:rPr dirty="0" smtClean="0" sz="1300" spc="4" b="1">
                <a:latin typeface="Arial"/>
                <a:cs typeface="Arial"/>
              </a:rPr>
              <a:t>u</a:t>
            </a:r>
            <a:r>
              <a:rPr dirty="0" smtClean="0" sz="1300" spc="4" b="1">
                <a:latin typeface="Arial"/>
                <a:cs typeface="Arial"/>
              </a:rPr>
              <a:t>b</a:t>
            </a:r>
            <a:r>
              <a:rPr dirty="0" smtClean="0" sz="1300" spc="4" b="1">
                <a:latin typeface="Arial"/>
                <a:cs typeface="Arial"/>
              </a:rPr>
              <a:t>d</a:t>
            </a:r>
            <a:r>
              <a:rPr dirty="0" smtClean="0" sz="1300" spc="4" b="1">
                <a:latin typeface="Arial"/>
                <a:cs typeface="Arial"/>
              </a:rPr>
              <a:t>i</a:t>
            </a:r>
            <a:r>
              <a:rPr dirty="0" smtClean="0" sz="1300" spc="4" b="1">
                <a:latin typeface="Arial"/>
                <a:cs typeface="Arial"/>
              </a:rPr>
              <a:t>v</a:t>
            </a:r>
            <a:r>
              <a:rPr dirty="0" smtClean="0" sz="1300" spc="4" b="1">
                <a:latin typeface="Arial"/>
                <a:cs typeface="Arial"/>
              </a:rPr>
              <a:t>i</a:t>
            </a:r>
            <a:r>
              <a:rPr dirty="0" smtClean="0" sz="1300" spc="4" b="1">
                <a:latin typeface="Arial"/>
                <a:cs typeface="Arial"/>
              </a:rPr>
              <a:t>s</a:t>
            </a:r>
            <a:r>
              <a:rPr dirty="0" smtClean="0" sz="1300" spc="4" b="1">
                <a:latin typeface="Arial"/>
                <a:cs typeface="Arial"/>
              </a:rPr>
              <a:t>i</a:t>
            </a:r>
            <a:r>
              <a:rPr dirty="0" smtClean="0" sz="1300" spc="4" b="1">
                <a:latin typeface="Arial"/>
                <a:cs typeface="Arial"/>
              </a:rPr>
              <a:t>o</a:t>
            </a:r>
            <a:r>
              <a:rPr dirty="0" smtClean="0" sz="1300" spc="4" b="1"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98852" y="322909"/>
            <a:ext cx="214523" cy="190499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dirty="0" smtClean="0" sz="1300" spc="34" b="1">
                <a:latin typeface="Arial"/>
                <a:cs typeface="Arial"/>
              </a:rPr>
              <a:t>o</a:t>
            </a:r>
            <a:r>
              <a:rPr dirty="0" smtClean="0" sz="1300" spc="34" b="1">
                <a:latin typeface="Arial"/>
                <a:cs typeface="Arial"/>
              </a:rPr>
              <a:t>f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93355" y="403697"/>
            <a:ext cx="1340183" cy="286003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x</a:t>
            </a:r>
            <a:r>
              <a:rPr dirty="0" smtClean="0" sz="900" spc="48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8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48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48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48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z="900" spc="48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48">
                <a:latin typeface="Arial"/>
                <a:cs typeface="Arial"/>
              </a:rPr>
              <a:t>i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ar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8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63"/>
              </a:spcBef>
            </a:pPr>
            <a:r>
              <a:rPr dirty="0" smtClean="0" sz="900" spc="52">
                <a:latin typeface="Arial"/>
                <a:cs typeface="Arial"/>
              </a:rPr>
              <a:t>I</a:t>
            </a:r>
            <a:r>
              <a:rPr dirty="0" smtClean="0" sz="900" spc="52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z="900" spc="52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2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52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52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ot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i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52">
                <a:solidFill>
                  <a:srgbClr val="2A2828"/>
                </a:solidFill>
                <a:latin typeface="Arial"/>
                <a:cs typeface="Arial"/>
              </a:rPr>
              <a:t>ery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6004" y="563701"/>
            <a:ext cx="1532852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dirty="0" smtClean="0" sz="1300" spc="14" b="1">
                <a:latin typeface="Arial"/>
                <a:cs typeface="Arial"/>
              </a:rPr>
              <a:t>S</a:t>
            </a:r>
            <a:r>
              <a:rPr dirty="0" smtClean="0" sz="1300" spc="14" b="1">
                <a:latin typeface="Arial"/>
                <a:cs typeface="Arial"/>
              </a:rPr>
              <a:t>y</a:t>
            </a:r>
            <a:r>
              <a:rPr dirty="0" smtClean="0" sz="1300" spc="14" b="1">
                <a:latin typeface="Arial"/>
                <a:cs typeface="Arial"/>
              </a:rPr>
              <a:t>s</a:t>
            </a:r>
            <a:r>
              <a:rPr dirty="0" smtClean="0" sz="1300" spc="14" b="1">
                <a:latin typeface="Arial"/>
                <a:cs typeface="Arial"/>
              </a:rPr>
              <a:t>t</a:t>
            </a:r>
            <a:r>
              <a:rPr dirty="0" smtClean="0" sz="1300" spc="14" b="1">
                <a:latin typeface="Arial"/>
                <a:cs typeface="Arial"/>
              </a:rPr>
              <a:t>e</a:t>
            </a:r>
            <a:r>
              <a:rPr dirty="0" smtClean="0" sz="1300" spc="14" b="1">
                <a:latin typeface="Arial"/>
                <a:cs typeface="Arial"/>
              </a:rPr>
              <a:t>m</a:t>
            </a:r>
            <a:r>
              <a:rPr dirty="0" smtClean="0" sz="1300" spc="14" b="1">
                <a:latin typeface="Arial"/>
                <a:cs typeface="Arial"/>
              </a:rPr>
              <a:t>i</a:t>
            </a:r>
            <a:r>
              <a:rPr dirty="0" smtClean="0" sz="1300" spc="14" b="1">
                <a:latin typeface="Arial"/>
                <a:cs typeface="Arial"/>
              </a:rPr>
              <a:t>c</a:t>
            </a:r>
            <a:r>
              <a:rPr dirty="0" smtClean="0" sz="1300" spc="14" b="1">
                <a:latin typeface="Arial"/>
                <a:cs typeface="Arial"/>
              </a:rPr>
              <a:t> </a:t>
            </a:r>
            <a:r>
              <a:rPr dirty="0" smtClean="0" sz="1300" spc="14" b="1">
                <a:latin typeface="Arial"/>
                <a:cs typeface="Arial"/>
              </a:rPr>
              <a:t>A</a:t>
            </a:r>
            <a:r>
              <a:rPr dirty="0" smtClean="0" sz="1300" spc="14" b="1">
                <a:latin typeface="Arial"/>
                <a:cs typeface="Arial"/>
              </a:rPr>
              <a:t>r</a:t>
            </a:r>
            <a:r>
              <a:rPr dirty="0" smtClean="0" sz="1300" spc="14" b="1">
                <a:latin typeface="Arial"/>
                <a:cs typeface="Arial"/>
              </a:rPr>
              <a:t>t</a:t>
            </a:r>
            <a:r>
              <a:rPr dirty="0" smtClean="0" sz="1300" spc="14" b="1">
                <a:latin typeface="Arial"/>
                <a:cs typeface="Arial"/>
              </a:rPr>
              <a:t>e</a:t>
            </a:r>
            <a:r>
              <a:rPr dirty="0" smtClean="0" sz="1300" spc="14" b="1">
                <a:latin typeface="Arial"/>
                <a:cs typeface="Arial"/>
              </a:rPr>
              <a:t>r</a:t>
            </a:r>
            <a:r>
              <a:rPr dirty="0" smtClean="0" sz="1300" spc="14" b="1">
                <a:latin typeface="Arial"/>
                <a:cs typeface="Arial"/>
              </a:rPr>
              <a:t>i</a:t>
            </a:r>
            <a:r>
              <a:rPr dirty="0" smtClean="0" sz="1300" spc="14" b="1">
                <a:latin typeface="Arial"/>
                <a:cs typeface="Arial"/>
              </a:rPr>
              <a:t>e</a:t>
            </a:r>
            <a:r>
              <a:rPr dirty="0" smtClean="0" sz="1300" spc="14" b="1">
                <a:latin typeface="Arial"/>
                <a:cs typeface="Arial"/>
              </a:rPr>
              <a:t>s</a:t>
            </a:r>
            <a:r>
              <a:rPr dirty="0" smtClean="0" sz="1300" spc="14" b="1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25571" y="751169"/>
            <a:ext cx="5336111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Cam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an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29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129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z="900" spc="129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129">
                <a:latin typeface="Arial"/>
                <a:cs typeface="Arial"/>
              </a:rPr>
              <a:t>i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y</a:t>
            </a:r>
            <a:r>
              <a:rPr dirty="0" smtClean="0" sz="900" spc="129">
                <a:solidFill>
                  <a:srgbClr val="A1A1A1"/>
                </a:solidFill>
                <a:latin typeface="Arial"/>
                <a:cs typeface="Arial"/>
              </a:rPr>
              <a:t>f</a:t>
            </a:r>
            <a:r>
              <a:rPr dirty="0" smtClean="0" sz="900" spc="129">
                <a:solidFill>
                  <a:srgbClr val="C15B5D"/>
                </a:solidFill>
                <a:latin typeface="Arial"/>
                <a:cs typeface="Arial"/>
              </a:rPr>
              <a:t>l</a:t>
            </a:r>
            <a:r>
              <a:rPr dirty="0" smtClean="0" sz="900" spc="129">
                <a:solidFill>
                  <a:srgbClr val="804B4D"/>
                </a:solidFill>
                <a:latin typeface="Arial"/>
                <a:cs typeface="Arial"/>
              </a:rPr>
              <a:t>]</a:t>
            </a:r>
            <a:r>
              <a:rPr dirty="0" smtClean="0" sz="900" spc="129">
                <a:solidFill>
                  <a:srgbClr val="7C7979"/>
                </a:solidFill>
                <a:latin typeface="Arial"/>
                <a:cs typeface="Arial"/>
              </a:rPr>
              <a:t>i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V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b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al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29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25571" y="881808"/>
            <a:ext cx="4325068" cy="1728132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dirty="0" smtClean="0" sz="1300" spc="2831">
                <a:solidFill>
                  <a:srgbClr val="2A2828"/>
                </a:solidFill>
                <a:latin typeface="Arial"/>
                <a:cs typeface="Arial"/>
              </a:rPr>
              <a:t>s</a:t>
            </a:r>
            <a:r>
              <a:rPr dirty="0" smtClean="0" sz="1300" spc="2831">
                <a:solidFill>
                  <a:srgbClr val="2A2828"/>
                </a:solidFill>
                <a:latin typeface="Arial"/>
                <a:cs typeface="Arial"/>
              </a:rPr>
              <a:t>»</a:t>
            </a:r>
            <a:r>
              <a:rPr dirty="0" smtClean="0" sz="1300" spc="2831">
                <a:solidFill>
                  <a:srgbClr val="2A2828"/>
                </a:solidFill>
                <a:latin typeface="Arial"/>
                <a:cs typeface="Arial"/>
              </a:rPr>
              <a:t>=</a:t>
            </a:r>
            <a:r>
              <a:rPr dirty="0" smtClean="0" sz="1300" spc="2831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1200" spc="241">
                <a:solidFill>
                  <a:srgbClr val="2A2828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241">
                <a:solidFill>
                  <a:srgbClr val="2A2828"/>
                </a:solidFill>
                <a:latin typeface="Times New Roman"/>
                <a:cs typeface="Times New Roman"/>
              </a:rPr>
              <a:t>«</a:t>
            </a:r>
            <a:r>
              <a:rPr dirty="0" smtClean="0" sz="1200" spc="241">
                <a:solidFill>
                  <a:srgbClr val="2A2828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241">
                <a:solidFill>
                  <a:srgbClr val="2A2828"/>
                </a:solidFill>
                <a:latin typeface="Times New Roman"/>
                <a:cs typeface="Times New Roman"/>
              </a:rPr>
              <a:t>»</a:t>
            </a:r>
            <a:r>
              <a:rPr dirty="0" smtClean="0" sz="1200" spc="241">
                <a:solidFill>
                  <a:srgbClr val="2A2828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831">
                <a:solidFill>
                  <a:srgbClr val="9A4648"/>
                </a:solidFill>
                <a:latin typeface="Arial"/>
                <a:cs typeface="Arial"/>
              </a:rPr>
              <a:t>ydk~</a:t>
            </a:r>
            <a:endParaRPr sz="2000">
              <a:latin typeface="Arial"/>
              <a:cs typeface="Arial"/>
            </a:endParaRPr>
          </a:p>
          <a:p>
            <a:pPr marL="12700" marR="38100">
              <a:lnSpc>
                <a:spcPts val="1015"/>
              </a:lnSpc>
            </a:pPr>
            <a:r>
              <a:rPr dirty="0" smtClean="0" sz="900" spc="53">
                <a:solidFill>
                  <a:srgbClr val="111111"/>
                </a:solidFill>
                <a:latin typeface="Arial"/>
                <a:cs typeface="Arial"/>
              </a:rPr>
              <a:t>B</a:t>
            </a:r>
            <a:r>
              <a:rPr dirty="0" smtClean="0" sz="900" spc="53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h</a:t>
            </a:r>
            <a:r>
              <a:rPr dirty="0" smtClean="0" sz="900" spc="53">
                <a:latin typeface="Arial"/>
                <a:cs typeface="Arial"/>
              </a:rPr>
              <a:t>i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ace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53">
                <a:solidFill>
                  <a:srgbClr val="3A3A3A"/>
                </a:solidFill>
                <a:latin typeface="Arial"/>
                <a:cs typeface="Arial"/>
              </a:rPr>
              <a:t>h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l</a:t>
            </a:r>
            <a:r>
              <a:rPr dirty="0" smtClean="0" sz="900" spc="53">
                <a:latin typeface="Arial"/>
                <a:cs typeface="Arial"/>
              </a:rPr>
              <a:t>i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3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53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53">
                <a:solidFill>
                  <a:srgbClr val="2A2828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159"/>
              </a:spcBef>
            </a:pP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x</a:t>
            </a:r>
            <a:r>
              <a:rPr dirty="0" smtClean="0" sz="900" spc="66">
                <a:latin typeface="Arial"/>
                <a:cs typeface="Arial"/>
              </a:rPr>
              <a:t>i</a:t>
            </a:r>
            <a:r>
              <a:rPr dirty="0" smtClean="0" sz="900" spc="66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66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ry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45"/>
              </a:spcBef>
            </a:pP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D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e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e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p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b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h</a:t>
            </a:r>
            <a:r>
              <a:rPr dirty="0" smtClean="0" sz="900" spc="30">
                <a:latin typeface="Arial"/>
                <a:cs typeface="Arial"/>
              </a:rPr>
              <a:t>i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ar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e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330"/>
              </a:spcBef>
            </a:pP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B</a:t>
            </a:r>
            <a:r>
              <a:rPr dirty="0" smtClean="0" sz="900" spc="35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h</a:t>
            </a:r>
            <a:r>
              <a:rPr dirty="0" smtClean="0" sz="900" spc="35">
                <a:latin typeface="Arial"/>
                <a:cs typeface="Arial"/>
              </a:rPr>
              <a:t>i</a:t>
            </a: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5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35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309"/>
              </a:spcBef>
            </a:pPr>
            <a:r>
              <a:rPr dirty="0" smtClean="0" sz="900" spc="61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61">
                <a:solidFill>
                  <a:srgbClr val="2A2828"/>
                </a:solidFill>
                <a:latin typeface="Arial"/>
                <a:cs typeface="Arial"/>
              </a:rPr>
              <a:t>or</a:t>
            </a:r>
            <a:r>
              <a:rPr dirty="0" smtClean="0" sz="900" spc="61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61">
                <a:solidFill>
                  <a:srgbClr val="2A2828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12700" marR="38100">
              <a:lnSpc>
                <a:spcPts val="1030"/>
              </a:lnSpc>
              <a:spcBef>
                <a:spcPts val="51"/>
              </a:spcBef>
            </a:pP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30">
                <a:latin typeface="Arial"/>
                <a:cs typeface="Arial"/>
              </a:rPr>
              <a:t>i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ar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30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88"/>
              </a:spcBef>
            </a:pPr>
            <a:r>
              <a:rPr dirty="0" smtClean="0" sz="900" spc="62">
                <a:latin typeface="Arial"/>
                <a:cs typeface="Arial"/>
              </a:rPr>
              <a:t>I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62">
                <a:solidFill>
                  <a:srgbClr val="3A3A3A"/>
                </a:solidFill>
                <a:latin typeface="Arial"/>
                <a:cs typeface="Arial"/>
              </a:rPr>
              <a:t>o</a:t>
            </a:r>
            <a:r>
              <a:rPr dirty="0" smtClean="0" sz="900" spc="62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z="900" spc="62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o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62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z="900" spc="62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2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330"/>
              </a:spcBef>
            </a:pPr>
            <a:r>
              <a:rPr dirty="0" smtClean="0" sz="900" spc="57">
                <a:solidFill>
                  <a:srgbClr val="3A3A3A"/>
                </a:solidFill>
                <a:latin typeface="Arial"/>
                <a:cs typeface="Arial"/>
              </a:rPr>
              <a:t>U</a:t>
            </a:r>
            <a:r>
              <a:rPr dirty="0" smtClean="0" sz="900" spc="57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57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57">
                <a:solidFill>
                  <a:srgbClr val="2A2828"/>
                </a:solidFill>
                <a:latin typeface="Arial"/>
                <a:cs typeface="Arial"/>
              </a:rPr>
              <a:t>ar</a:t>
            </a:r>
            <a:r>
              <a:rPr dirty="0" smtClean="0" sz="900" spc="57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7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z="900" spc="57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57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57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717"/>
              </a:spcBef>
            </a:pP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35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3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35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135">
                <a:solidFill>
                  <a:srgbClr val="3A3A3A"/>
                </a:solidFill>
                <a:latin typeface="Arial"/>
                <a:cs typeface="Arial"/>
              </a:rPr>
              <a:t>ch</a:t>
            </a:r>
            <a:r>
              <a:rPr dirty="0" smtClean="0" sz="900" spc="135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z="600" spc="135" b="1" i="1">
                <a:solidFill>
                  <a:srgbClr val="7C7979"/>
                </a:solidFill>
                <a:latin typeface="Arial"/>
                <a:cs typeface="Arial"/>
              </a:rPr>
              <a:t>_</a:t>
            </a:r>
            <a:r>
              <a:rPr dirty="0" smtClean="0" sz="600" spc="135" b="1" i="1">
                <a:solidFill>
                  <a:srgbClr val="7C7979"/>
                </a:solidFill>
                <a:latin typeface="Arial"/>
                <a:cs typeface="Arial"/>
              </a:rPr>
              <a:t> </a:t>
            </a:r>
            <a:r>
              <a:rPr dirty="0" smtClean="0" sz="600" spc="135" b="1" i="1">
                <a:solidFill>
                  <a:srgbClr val="C15B5D"/>
                </a:solidFill>
                <a:latin typeface="Arial"/>
                <a:cs typeface="Arial"/>
              </a:rPr>
              <a:t>f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93355" y="934337"/>
            <a:ext cx="1580689" cy="1785331"/>
          </a:xfrm>
          <a:prstGeom prst="rect">
            <a:avLst/>
          </a:prstGeom>
        </p:spPr>
        <p:txBody>
          <a:bodyPr wrap="square" lIns="0" tIns="10350" rIns="0" bIns="0" rtlCol="0">
            <a:noAutofit/>
          </a:bodyPr>
          <a:lstStyle/>
          <a:p>
            <a:pPr marL="12700" marR="19715">
              <a:lnSpc>
                <a:spcPts val="1630"/>
              </a:lnSpc>
            </a:pPr>
            <a:r>
              <a:rPr dirty="0" smtClean="0" sz="1500" spc="695">
                <a:solidFill>
                  <a:srgbClr val="2A2828"/>
                </a:solidFill>
                <a:latin typeface="Times New Roman"/>
                <a:cs typeface="Times New Roman"/>
              </a:rPr>
              <a:t>s</a:t>
            </a:r>
            <a:r>
              <a:rPr dirty="0" smtClean="0" sz="1500" spc="695">
                <a:solidFill>
                  <a:srgbClr val="2A2828"/>
                </a:solidFill>
                <a:latin typeface="Times New Roman"/>
                <a:cs typeface="Times New Roman"/>
              </a:rPr>
              <a:t>o</a:t>
            </a:r>
            <a:r>
              <a:rPr dirty="0" smtClean="0" sz="1500" spc="695">
                <a:solidFill>
                  <a:srgbClr val="2A2828"/>
                </a:solidFill>
                <a:latin typeface="Times New Roman"/>
                <a:cs typeface="Times New Roman"/>
              </a:rPr>
              <a:t>=</a:t>
            </a:r>
            <a:r>
              <a:rPr dirty="0" smtClean="0" sz="1500" spc="695">
                <a:solidFill>
                  <a:srgbClr val="2A2828"/>
                </a:solidFill>
                <a:latin typeface="Times New Roman"/>
                <a:cs typeface="Times New Roman"/>
              </a:rPr>
              <a:t>.</a:t>
            </a:r>
            <a:r>
              <a:rPr dirty="0" smtClean="0" sz="1500" spc="695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endParaRPr sz="1500">
              <a:latin typeface="Times New Roman"/>
              <a:cs typeface="Times New Roman"/>
            </a:endParaRPr>
          </a:p>
          <a:p>
            <a:pPr marL="12700" marR="552195" indent="0">
              <a:lnSpc>
                <a:spcPts val="1034"/>
              </a:lnSpc>
            </a:pPr>
            <a:r>
              <a:rPr dirty="0" smtClean="0" sz="900" spc="60">
                <a:solidFill>
                  <a:srgbClr val="111111"/>
                </a:solidFill>
                <a:latin typeface="Arial"/>
                <a:cs typeface="Arial"/>
              </a:rPr>
              <a:t>P</a:t>
            </a:r>
            <a:r>
              <a:rPr dirty="0" smtClean="0" sz="900" spc="60">
                <a:solidFill>
                  <a:srgbClr val="3A3A3A"/>
                </a:solidFill>
                <a:latin typeface="Arial"/>
                <a:cs typeface="Arial"/>
              </a:rPr>
              <a:t>u</a:t>
            </a:r>
            <a:r>
              <a:rPr dirty="0" smtClean="0" sz="900" spc="60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o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ry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ry</a:t>
            </a:r>
            <a:r>
              <a:rPr dirty="0" smtClean="0" sz="900" spc="60">
                <a:solidFill>
                  <a:srgbClr val="2A2828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 marR="552195">
              <a:lnSpc>
                <a:spcPts val="1034"/>
              </a:lnSpc>
              <a:spcBef>
                <a:spcPts val="129"/>
              </a:spcBef>
            </a:pP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29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29">
                <a:latin typeface="Arial"/>
                <a:cs typeface="Arial"/>
              </a:rPr>
              <a:t>i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ac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ry</a:t>
            </a:r>
            <a:r>
              <a:rPr dirty="0" smtClean="0" sz="900" spc="29">
                <a:solidFill>
                  <a:srgbClr val="2A2828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2700" marR="552195">
              <a:lnSpc>
                <a:spcPts val="1034"/>
              </a:lnSpc>
              <a:spcBef>
                <a:spcPts val="129"/>
              </a:spcBef>
            </a:pPr>
            <a:r>
              <a:rPr dirty="0" smtClean="0" sz="900" spc="56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56">
                <a:solidFill>
                  <a:srgbClr val="3A3A3A"/>
                </a:solidFill>
                <a:latin typeface="Arial"/>
                <a:cs typeface="Arial"/>
              </a:rPr>
              <a:t>h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o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i</a:t>
            </a:r>
            <a:r>
              <a:rPr dirty="0" smtClean="0" sz="900" spc="56">
                <a:solidFill>
                  <a:srgbClr val="3A3A3A"/>
                </a:solidFill>
                <a:latin typeface="Arial"/>
                <a:cs typeface="Arial"/>
              </a:rPr>
              <a:t>c</a:t>
            </a:r>
            <a:r>
              <a:rPr dirty="0" smtClean="0" sz="900" spc="56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orta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ct val="95825"/>
              </a:lnSpc>
              <a:spcBef>
                <a:spcPts val="334"/>
              </a:spcBef>
            </a:pPr>
            <a:r>
              <a:rPr dirty="0" smtClean="0" sz="900" spc="44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44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4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44">
                <a:latin typeface="Arial"/>
                <a:cs typeface="Arial"/>
              </a:rPr>
              <a:t>i</a:t>
            </a:r>
            <a:r>
              <a:rPr dirty="0" smtClean="0" sz="900" spc="44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4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44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44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44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44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44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44">
                <a:solidFill>
                  <a:srgbClr val="111111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9"/>
              </a:spcBef>
            </a:pP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S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56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56">
                <a:latin typeface="Arial"/>
                <a:cs typeface="Arial"/>
              </a:rPr>
              <a:t>i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or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56">
                <a:solidFill>
                  <a:srgbClr val="3A3A3A"/>
                </a:solidFill>
                <a:latin typeface="Arial"/>
                <a:cs typeface="Arial"/>
              </a:rPr>
              <a:t>s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56">
                <a:solidFill>
                  <a:srgbClr val="7C7979"/>
                </a:solidFill>
                <a:latin typeface="Arial"/>
                <a:cs typeface="Arial"/>
              </a:rPr>
              <a:t>t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56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56">
                <a:latin typeface="Arial"/>
                <a:cs typeface="Arial"/>
              </a:rPr>
              <a:t>i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6">
                <a:solidFill>
                  <a:srgbClr val="3A3A3A"/>
                </a:solidFill>
                <a:latin typeface="Arial"/>
                <a:cs typeface="Arial"/>
              </a:rPr>
              <a:t>a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56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ts val="1030"/>
              </a:lnSpc>
              <a:spcBef>
                <a:spcPts val="51"/>
              </a:spcBef>
            </a:pPr>
            <a:r>
              <a:rPr dirty="0" smtClean="0" sz="900" spc="25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25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25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mtClean="0" sz="900" spc="2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25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2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25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25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25">
                <a:solidFill>
                  <a:srgbClr val="2A2828"/>
                </a:solidFill>
                <a:latin typeface="Arial"/>
                <a:cs typeface="Arial"/>
              </a:rPr>
              <a:t>ery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ct val="95825"/>
              </a:lnSpc>
              <a:spcBef>
                <a:spcPts val="88"/>
              </a:spcBef>
            </a:pPr>
            <a:r>
              <a:rPr dirty="0" smtClean="0" sz="900" spc="34">
                <a:solidFill>
                  <a:srgbClr val="3A3A3A"/>
                </a:solidFill>
                <a:latin typeface="Arial"/>
                <a:cs typeface="Arial"/>
              </a:rPr>
              <a:t>G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al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ery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ct val="95825"/>
              </a:lnSpc>
              <a:spcBef>
                <a:spcPts val="330"/>
              </a:spcBef>
            </a:pPr>
            <a:r>
              <a:rPr dirty="0" smtClean="0" sz="900" spc="66">
                <a:latin typeface="Arial"/>
                <a:cs typeface="Arial"/>
              </a:rPr>
              <a:t>I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f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6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66">
                <a:latin typeface="Arial"/>
                <a:cs typeface="Arial"/>
              </a:rPr>
              <a:t>i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or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6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66">
                <a:latin typeface="Arial"/>
                <a:cs typeface="Arial"/>
              </a:rPr>
              <a:t>i</a:t>
            </a:r>
            <a:r>
              <a:rPr dirty="0" smtClean="0" sz="900" spc="66">
                <a:solidFill>
                  <a:srgbClr val="3A3A3A"/>
                </a:solidFill>
                <a:latin typeface="Arial"/>
                <a:cs typeface="Arial"/>
              </a:rPr>
              <a:t>c</a:t>
            </a:r>
            <a:r>
              <a:rPr dirty="0" smtClean="0" sz="900" spc="66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66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ct val="95825"/>
              </a:lnSpc>
              <a:spcBef>
                <a:spcPts val="309"/>
              </a:spcBef>
            </a:pP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Co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on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5">
                <a:latin typeface="Arial"/>
                <a:cs typeface="Arial"/>
              </a:rPr>
              <a:t>i</a:t>
            </a:r>
            <a:r>
              <a:rPr dirty="0" smtClean="0" sz="900" spc="55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55">
                <a:latin typeface="Arial"/>
                <a:cs typeface="Arial"/>
              </a:rPr>
              <a:t>i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55">
                <a:solidFill>
                  <a:srgbClr val="2A2828"/>
                </a:solidFill>
                <a:latin typeface="Arial"/>
                <a:cs typeface="Arial"/>
              </a:rPr>
              <a:t>ery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ct val="95825"/>
              </a:lnSpc>
              <a:spcBef>
                <a:spcPts val="235"/>
              </a:spcBef>
            </a:pP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Ex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0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0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4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40">
                <a:latin typeface="Arial"/>
                <a:cs typeface="Arial"/>
              </a:rPr>
              <a:t>i</a:t>
            </a:r>
            <a:r>
              <a:rPr dirty="0" smtClean="0" sz="900" spc="40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40">
                <a:latin typeface="Arial"/>
                <a:cs typeface="Arial"/>
              </a:rPr>
              <a:t>i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0">
                <a:solidFill>
                  <a:srgbClr val="3A3A3A"/>
                </a:solidFill>
                <a:latin typeface="Arial"/>
                <a:cs typeface="Arial"/>
              </a:rPr>
              <a:t>c</a:t>
            </a:r>
            <a:r>
              <a:rPr dirty="0" smtClean="0" sz="900" spc="4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0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5147" y="1147770"/>
            <a:ext cx="2414551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19" b="1">
                <a:solidFill>
                  <a:srgbClr val="974805"/>
                </a:solidFill>
                <a:latin typeface="Arial"/>
                <a:cs typeface="Arial"/>
              </a:rPr>
              <a:t>1</a:t>
            </a:r>
            <a:r>
              <a:rPr dirty="0" smtClean="0" sz="1400" spc="0" b="1">
                <a:solidFill>
                  <a:srgbClr val="974805"/>
                </a:solidFill>
                <a:latin typeface="Arial"/>
                <a:cs typeface="Arial"/>
              </a:rPr>
              <a:t>-</a:t>
            </a:r>
            <a:r>
              <a:rPr dirty="0" smtClean="0" sz="1400" spc="186" b="1">
                <a:solidFill>
                  <a:srgbClr val="974805"/>
                </a:solidFill>
                <a:latin typeface="Arial"/>
                <a:cs typeface="Arial"/>
              </a:rPr>
              <a:t> </a:t>
            </a:r>
            <a:r>
              <a:rPr dirty="0" smtClean="0" sz="1400" spc="-308">
                <a:latin typeface="Arial"/>
                <a:cs typeface="Arial"/>
              </a:rPr>
              <a:t>E</a:t>
            </a:r>
            <a:r>
              <a:rPr dirty="0" smtClean="0" sz="1400" spc="-33">
                <a:latin typeface="Arial"/>
                <a:cs typeface="Arial"/>
              </a:rPr>
              <a:t>a</a:t>
            </a:r>
            <a:r>
              <a:rPr dirty="0" smtClean="0" sz="1400" spc="18">
                <a:latin typeface="Arial"/>
                <a:cs typeface="Arial"/>
              </a:rPr>
              <a:t>c</a:t>
            </a:r>
            <a:r>
              <a:rPr dirty="0" smtClean="0" sz="1400" spc="-8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   </a:t>
            </a:r>
            <a:r>
              <a:rPr dirty="0" smtClean="0" sz="1400" spc="109">
                <a:latin typeface="Arial"/>
                <a:cs typeface="Arial"/>
              </a:rPr>
              <a:t> </a:t>
            </a:r>
            <a:r>
              <a:rPr dirty="0" smtClean="0" sz="1400" spc="-178" b="1">
                <a:latin typeface="Arial"/>
                <a:cs typeface="Arial"/>
              </a:rPr>
              <a:t>c</a:t>
            </a:r>
            <a:r>
              <a:rPr dirty="0" smtClean="0" sz="1400" spc="33" b="1">
                <a:latin typeface="Arial"/>
                <a:cs typeface="Arial"/>
              </a:rPr>
              <a:t>o</a:t>
            </a:r>
            <a:r>
              <a:rPr dirty="0" smtClean="0" sz="1400" spc="26" b="1">
                <a:latin typeface="Arial"/>
                <a:cs typeface="Arial"/>
              </a:rPr>
              <a:t>m</a:t>
            </a:r>
            <a:r>
              <a:rPr dirty="0" smtClean="0" sz="1400" spc="26" b="1">
                <a:latin typeface="Arial"/>
                <a:cs typeface="Arial"/>
              </a:rPr>
              <a:t>m</a:t>
            </a:r>
            <a:r>
              <a:rPr dirty="0" smtClean="0" sz="1400" spc="59" b="1">
                <a:latin typeface="Arial"/>
                <a:cs typeface="Arial"/>
              </a:rPr>
              <a:t>o</a:t>
            </a:r>
            <a:r>
              <a:rPr dirty="0" smtClean="0" sz="1400" spc="-85" b="1">
                <a:latin typeface="Arial"/>
                <a:cs typeface="Arial"/>
              </a:rPr>
              <a:t>n</a:t>
            </a:r>
            <a:r>
              <a:rPr dirty="0" smtClean="0" sz="1400" spc="0" b="1">
                <a:latin typeface="Arial"/>
                <a:cs typeface="Arial"/>
              </a:rPr>
              <a:t>    </a:t>
            </a:r>
            <a:r>
              <a:rPr dirty="0" smtClean="0" sz="1400" spc="169" b="1">
                <a:latin typeface="Arial"/>
                <a:cs typeface="Arial"/>
              </a:rPr>
              <a:t> </a:t>
            </a:r>
            <a:r>
              <a:rPr dirty="0" smtClean="0" sz="1400" spc="-152" b="1">
                <a:latin typeface="Arial"/>
                <a:cs typeface="Arial"/>
              </a:rPr>
              <a:t>c</a:t>
            </a:r>
            <a:r>
              <a:rPr dirty="0" smtClean="0" sz="1400" spc="-9" b="1">
                <a:latin typeface="Arial"/>
                <a:cs typeface="Arial"/>
              </a:rPr>
              <a:t>a</a:t>
            </a:r>
            <a:r>
              <a:rPr dirty="0" smtClean="0" sz="1400" spc="29" b="1">
                <a:latin typeface="Arial"/>
                <a:cs typeface="Arial"/>
              </a:rPr>
              <a:t>r</a:t>
            </a:r>
            <a:r>
              <a:rPr dirty="0" smtClean="0" sz="1400" spc="-38" b="1">
                <a:latin typeface="Arial"/>
                <a:cs typeface="Arial"/>
              </a:rPr>
              <a:t>o</a:t>
            </a:r>
            <a:r>
              <a:rPr dirty="0" smtClean="0" sz="1400" spc="110" b="1">
                <a:latin typeface="Arial"/>
                <a:cs typeface="Arial"/>
              </a:rPr>
              <a:t>t</a:t>
            </a:r>
            <a:r>
              <a:rPr dirty="0" smtClean="0" sz="1400" spc="-2" b="1">
                <a:latin typeface="Arial"/>
                <a:cs typeface="Arial"/>
              </a:rPr>
              <a:t>i</a:t>
            </a:r>
            <a:r>
              <a:rPr dirty="0" smtClean="0" sz="1400" spc="-59" b="1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4603" y="1388562"/>
            <a:ext cx="555322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2" b="1">
                <a:latin typeface="Arial"/>
                <a:cs typeface="Arial"/>
              </a:rPr>
              <a:t>a</a:t>
            </a:r>
            <a:r>
              <a:rPr dirty="0" smtClean="0" sz="1400" spc="12" b="1">
                <a:latin typeface="Arial"/>
                <a:cs typeface="Arial"/>
              </a:rPr>
              <a:t>r</a:t>
            </a:r>
            <a:r>
              <a:rPr dirty="0" smtClean="0" sz="1400" spc="12" b="1">
                <a:latin typeface="Arial"/>
                <a:cs typeface="Arial"/>
              </a:rPr>
              <a:t>t</a:t>
            </a:r>
            <a:r>
              <a:rPr dirty="0" smtClean="0" sz="1400" spc="12" b="1">
                <a:latin typeface="Arial"/>
                <a:cs typeface="Arial"/>
              </a:rPr>
              <a:t>e</a:t>
            </a:r>
            <a:r>
              <a:rPr dirty="0" smtClean="0" sz="1400" spc="12" b="1">
                <a:latin typeface="Arial"/>
                <a:cs typeface="Arial"/>
              </a:rPr>
              <a:t>r</a:t>
            </a:r>
            <a:r>
              <a:rPr dirty="0" smtClean="0" sz="1400" spc="12" b="1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46123" y="1388562"/>
            <a:ext cx="1572767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7">
                <a:latin typeface="Arial"/>
                <a:cs typeface="Arial"/>
              </a:rPr>
              <a:t>g</a:t>
            </a:r>
            <a:r>
              <a:rPr dirty="0" smtClean="0" sz="1400" spc="27">
                <a:latin typeface="Arial"/>
                <a:cs typeface="Arial"/>
              </a:rPr>
              <a:t>i</a:t>
            </a:r>
            <a:r>
              <a:rPr dirty="0" smtClean="0" sz="1400" spc="27">
                <a:latin typeface="Arial"/>
                <a:cs typeface="Arial"/>
              </a:rPr>
              <a:t>v</a:t>
            </a:r>
            <a:r>
              <a:rPr dirty="0" smtClean="0" sz="1400" spc="27">
                <a:latin typeface="Arial"/>
                <a:cs typeface="Arial"/>
              </a:rPr>
              <a:t>e</a:t>
            </a:r>
            <a:r>
              <a:rPr dirty="0" smtClean="0" sz="1400" spc="27">
                <a:latin typeface="Arial"/>
                <a:cs typeface="Arial"/>
              </a:rPr>
              <a:t> </a:t>
            </a:r>
            <a:r>
              <a:rPr dirty="0" smtClean="0" sz="1400" spc="27">
                <a:latin typeface="Arial"/>
                <a:cs typeface="Arial"/>
              </a:rPr>
              <a:t> </a:t>
            </a:r>
            <a:r>
              <a:rPr dirty="0" smtClean="0" sz="1400" spc="27">
                <a:latin typeface="Arial"/>
                <a:cs typeface="Arial"/>
              </a:rPr>
              <a:t>o</a:t>
            </a:r>
            <a:r>
              <a:rPr dirty="0" smtClean="0" sz="1400" spc="27">
                <a:latin typeface="Arial"/>
                <a:cs typeface="Arial"/>
              </a:rPr>
              <a:t>ff</a:t>
            </a:r>
            <a:r>
              <a:rPr dirty="0" smtClean="0" sz="1400" spc="27">
                <a:latin typeface="Arial"/>
                <a:cs typeface="Arial"/>
              </a:rPr>
              <a:t> </a:t>
            </a:r>
            <a:r>
              <a:rPr dirty="0" smtClean="0" sz="1400" spc="27">
                <a:latin typeface="Arial"/>
                <a:cs typeface="Arial"/>
              </a:rPr>
              <a:t> </a:t>
            </a:r>
            <a:r>
              <a:rPr dirty="0" smtClean="0" sz="1400" spc="27">
                <a:latin typeface="Arial"/>
                <a:cs typeface="Arial"/>
              </a:rPr>
              <a:t>b</a:t>
            </a:r>
            <a:r>
              <a:rPr dirty="0" smtClean="0" sz="1400" spc="27">
                <a:latin typeface="Arial"/>
                <a:cs typeface="Arial"/>
              </a:rPr>
              <a:t>r</a:t>
            </a:r>
            <a:r>
              <a:rPr dirty="0" smtClean="0" sz="1400" spc="27">
                <a:latin typeface="Arial"/>
                <a:cs typeface="Arial"/>
              </a:rPr>
              <a:t>a</a:t>
            </a:r>
            <a:r>
              <a:rPr dirty="0" smtClean="0" sz="1400" spc="27">
                <a:latin typeface="Arial"/>
                <a:cs typeface="Arial"/>
              </a:rPr>
              <a:t>n</a:t>
            </a:r>
            <a:r>
              <a:rPr dirty="0" smtClean="0" sz="1400" spc="27">
                <a:latin typeface="Arial"/>
                <a:cs typeface="Arial"/>
              </a:rPr>
              <a:t>c</a:t>
            </a:r>
            <a:r>
              <a:rPr dirty="0" smtClean="0" sz="1400" spc="27">
                <a:latin typeface="Arial"/>
                <a:cs typeface="Arial"/>
              </a:rPr>
              <a:t>h</a:t>
            </a:r>
            <a:r>
              <a:rPr dirty="0" smtClean="0" sz="1400" spc="27">
                <a:latin typeface="Arial"/>
                <a:cs typeface="Arial"/>
              </a:rPr>
              <a:t>e</a:t>
            </a:r>
            <a:r>
              <a:rPr dirty="0" smtClean="0" sz="1400" spc="27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1555" y="1632402"/>
            <a:ext cx="1447479" cy="44703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6">
                <a:latin typeface="Arial"/>
                <a:cs typeface="Arial"/>
              </a:rPr>
              <a:t>t</a:t>
            </a:r>
            <a:r>
              <a:rPr dirty="0" smtClean="0" sz="1400" spc="61">
                <a:latin typeface="Arial"/>
                <a:cs typeface="Arial"/>
              </a:rPr>
              <a:t>o</a:t>
            </a:r>
            <a:r>
              <a:rPr dirty="0" smtClean="0" sz="1400" spc="340">
                <a:latin typeface="Arial"/>
                <a:cs typeface="Arial"/>
              </a:rPr>
              <a:t> </a:t>
            </a:r>
            <a:r>
              <a:rPr dirty="0" smtClean="0" sz="1400" spc="161">
                <a:latin typeface="Arial"/>
                <a:cs typeface="Arial"/>
              </a:rPr>
              <a:t>t</a:t>
            </a:r>
            <a:r>
              <a:rPr dirty="0" smtClean="0" sz="1400" spc="-33">
                <a:latin typeface="Arial"/>
                <a:cs typeface="Arial"/>
              </a:rPr>
              <a:t>h</a:t>
            </a:r>
            <a:r>
              <a:rPr dirty="0" smtClean="0" sz="1400" spc="116">
                <a:latin typeface="Arial"/>
                <a:cs typeface="Arial"/>
              </a:rPr>
              <a:t>y</a:t>
            </a:r>
            <a:r>
              <a:rPr dirty="0" smtClean="0" sz="1400" spc="36">
                <a:latin typeface="Arial"/>
                <a:cs typeface="Arial"/>
              </a:rPr>
              <a:t>r</a:t>
            </a:r>
            <a:r>
              <a:rPr dirty="0" smtClean="0" sz="1400" spc="35">
                <a:latin typeface="Arial"/>
                <a:cs typeface="Arial"/>
              </a:rPr>
              <a:t>o</a:t>
            </a:r>
            <a:r>
              <a:rPr dirty="0" smtClean="0" sz="1400" spc="23">
                <a:latin typeface="Arial"/>
                <a:cs typeface="Arial"/>
              </a:rPr>
              <a:t>i</a:t>
            </a:r>
            <a:r>
              <a:rPr dirty="0" smtClean="0" sz="1400" spc="-38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-79">
                <a:latin typeface="Arial"/>
                <a:cs typeface="Arial"/>
              </a:rPr>
              <a:t> </a:t>
            </a:r>
            <a:r>
              <a:rPr dirty="0" smtClean="0" sz="1400" spc="4">
                <a:latin typeface="Arial"/>
                <a:cs typeface="Arial"/>
              </a:rPr>
              <a:t>g</a:t>
            </a:r>
            <a:r>
              <a:rPr dirty="0" smtClean="0" sz="1400" spc="0">
                <a:latin typeface="Arial"/>
                <a:cs typeface="Arial"/>
              </a:rPr>
              <a:t>l</a:t>
            </a:r>
            <a:r>
              <a:rPr dirty="0" smtClean="0" sz="1400" spc="4">
                <a:latin typeface="Arial"/>
                <a:cs typeface="Arial"/>
              </a:rPr>
              <a:t>a</a:t>
            </a:r>
            <a:r>
              <a:rPr dirty="0" smtClean="0" sz="1400" spc="4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24891" marR="26669">
              <a:lnSpc>
                <a:spcPct val="95825"/>
              </a:lnSpc>
              <a:spcBef>
                <a:spcPts val="233"/>
              </a:spcBef>
            </a:pPr>
            <a:r>
              <a:rPr dirty="0" smtClean="0" sz="1400" spc="31">
                <a:latin typeface="Arial"/>
                <a:cs typeface="Arial"/>
              </a:rPr>
              <a:t>b</a:t>
            </a:r>
            <a:r>
              <a:rPr dirty="0" smtClean="0" sz="1400" spc="31">
                <a:latin typeface="Arial"/>
                <a:cs typeface="Arial"/>
              </a:rPr>
              <a:t>e</a:t>
            </a:r>
            <a:r>
              <a:rPr dirty="0" smtClean="0" sz="1400" spc="31">
                <a:latin typeface="Arial"/>
                <a:cs typeface="Arial"/>
              </a:rPr>
              <a:t>f</a:t>
            </a:r>
            <a:r>
              <a:rPr dirty="0" smtClean="0" sz="1400" spc="31">
                <a:latin typeface="Arial"/>
                <a:cs typeface="Arial"/>
              </a:rPr>
              <a:t>o</a:t>
            </a:r>
            <a:r>
              <a:rPr dirty="0" smtClean="0" sz="1400" spc="31">
                <a:latin typeface="Arial"/>
                <a:cs typeface="Arial"/>
              </a:rPr>
              <a:t>r</a:t>
            </a:r>
            <a:r>
              <a:rPr dirty="0" smtClean="0" sz="1400" spc="31">
                <a:latin typeface="Arial"/>
                <a:cs typeface="Arial"/>
              </a:rPr>
              <a:t>e</a:t>
            </a:r>
            <a:r>
              <a:rPr dirty="0" smtClean="0" sz="1400" spc="31">
                <a:latin typeface="Arial"/>
                <a:cs typeface="Arial"/>
              </a:rPr>
              <a:t> </a:t>
            </a:r>
            <a:r>
              <a:rPr dirty="0" smtClean="0" sz="1400" spc="31">
                <a:latin typeface="Arial"/>
                <a:cs typeface="Arial"/>
              </a:rPr>
              <a:t> </a:t>
            </a:r>
            <a:r>
              <a:rPr dirty="0" smtClean="0" sz="1400" spc="31">
                <a:latin typeface="Arial"/>
                <a:cs typeface="Arial"/>
              </a:rPr>
              <a:t>d</a:t>
            </a:r>
            <a:r>
              <a:rPr dirty="0" smtClean="0" sz="1400" spc="31">
                <a:latin typeface="Arial"/>
                <a:cs typeface="Arial"/>
              </a:rPr>
              <a:t>i</a:t>
            </a:r>
            <a:r>
              <a:rPr dirty="0" smtClean="0" sz="1400" spc="31">
                <a:latin typeface="Arial"/>
                <a:cs typeface="Arial"/>
              </a:rPr>
              <a:t>v</a:t>
            </a:r>
            <a:r>
              <a:rPr dirty="0" smtClean="0" sz="1400" spc="31">
                <a:latin typeface="Arial"/>
                <a:cs typeface="Arial"/>
              </a:rPr>
              <a:t>i</a:t>
            </a:r>
            <a:r>
              <a:rPr dirty="0" smtClean="0" sz="1400" spc="31">
                <a:latin typeface="Arial"/>
                <a:cs typeface="Arial"/>
              </a:rPr>
              <a:t>d</a:t>
            </a:r>
            <a:r>
              <a:rPr dirty="0" smtClean="0" sz="1400" spc="31">
                <a:latin typeface="Arial"/>
                <a:cs typeface="Arial"/>
              </a:rPr>
              <a:t>i</a:t>
            </a:r>
            <a:r>
              <a:rPr dirty="0" smtClean="0" sz="1400" spc="31">
                <a:latin typeface="Arial"/>
                <a:cs typeface="Arial"/>
              </a:rPr>
              <a:t>n</a:t>
            </a:r>
            <a:r>
              <a:rPr dirty="0" smtClean="0" sz="1400" spc="31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62403" y="1632402"/>
            <a:ext cx="832612" cy="117855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R="12700" algn="r">
              <a:lnSpc>
                <a:spcPts val="1530"/>
              </a:lnSpc>
            </a:pPr>
            <a:r>
              <a:rPr dirty="0" smtClean="0" sz="1400" spc="24">
                <a:latin typeface="Arial"/>
                <a:cs typeface="Arial"/>
              </a:rPr>
              <a:t>a</a:t>
            </a:r>
            <a:r>
              <a:rPr dirty="0" smtClean="0" sz="1400" spc="24">
                <a:latin typeface="Arial"/>
                <a:cs typeface="Arial"/>
              </a:rPr>
              <a:t>n</a:t>
            </a:r>
            <a:r>
              <a:rPr dirty="0" smtClean="0" sz="1400" spc="24">
                <a:latin typeface="Arial"/>
                <a:cs typeface="Arial"/>
              </a:rPr>
              <a:t>d</a:t>
            </a:r>
            <a:r>
              <a:rPr dirty="0" smtClean="0" sz="1400" spc="24">
                <a:latin typeface="Arial"/>
                <a:cs typeface="Arial"/>
              </a:rPr>
              <a:t> </a:t>
            </a:r>
            <a:r>
              <a:rPr dirty="0" smtClean="0" sz="1400" spc="24">
                <a:latin typeface="Arial"/>
                <a:cs typeface="Arial"/>
              </a:rPr>
              <a:t> </a:t>
            </a:r>
            <a:r>
              <a:rPr dirty="0" smtClean="0" sz="1400" spc="24">
                <a:latin typeface="Arial"/>
                <a:cs typeface="Arial"/>
              </a:rPr>
              <a:t>n</a:t>
            </a:r>
            <a:r>
              <a:rPr dirty="0" smtClean="0" sz="1400" spc="24">
                <a:latin typeface="Arial"/>
                <a:cs typeface="Arial"/>
              </a:rPr>
              <a:t>e</a:t>
            </a:r>
            <a:r>
              <a:rPr dirty="0" smtClean="0" sz="1400" spc="24">
                <a:latin typeface="Arial"/>
                <a:cs typeface="Arial"/>
              </a:rPr>
              <a:t>c</a:t>
            </a:r>
            <a:r>
              <a:rPr dirty="0" smtClean="0" sz="1400" spc="24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  <a:p>
            <a:pPr marL="149672" marR="17034" indent="-70103" algn="r">
              <a:lnSpc>
                <a:spcPts val="1609"/>
              </a:lnSpc>
              <a:spcBef>
                <a:spcPts val="233"/>
              </a:spcBef>
            </a:pPr>
            <a:r>
              <a:rPr dirty="0" smtClean="0" sz="1400" spc="-45">
                <a:latin typeface="Arial"/>
                <a:cs typeface="Arial"/>
              </a:rPr>
              <a:t>i</a:t>
            </a:r>
            <a:r>
              <a:rPr dirty="0" smtClean="0" sz="1400" spc="11">
                <a:latin typeface="Arial"/>
                <a:cs typeface="Arial"/>
              </a:rPr>
              <a:t>n</a:t>
            </a:r>
            <a:r>
              <a:rPr dirty="0" smtClean="0" sz="1400" spc="213">
                <a:latin typeface="Arial"/>
                <a:cs typeface="Arial"/>
              </a:rPr>
              <a:t>t</a:t>
            </a:r>
            <a:r>
              <a:rPr dirty="0" smtClean="0" sz="1400" spc="-1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-100">
                <a:latin typeface="Arial"/>
                <a:cs typeface="Arial"/>
              </a:rPr>
              <a:t> </a:t>
            </a:r>
            <a:r>
              <a:rPr dirty="0" smtClean="0" sz="1400" spc="138">
                <a:latin typeface="Arial"/>
                <a:cs typeface="Arial"/>
              </a:rPr>
              <a:t>t</a:t>
            </a:r>
            <a:r>
              <a:rPr dirty="0" smtClean="0" sz="1400" spc="11">
                <a:latin typeface="Arial"/>
                <a:cs typeface="Arial"/>
              </a:rPr>
              <a:t>h</a:t>
            </a:r>
            <a:r>
              <a:rPr dirty="0" smtClean="0" sz="1400" spc="-38">
                <a:latin typeface="Arial"/>
                <a:cs typeface="Arial"/>
              </a:rPr>
              <a:t>e</a:t>
            </a:r>
            <a:r>
              <a:rPr dirty="0" smtClean="0" sz="1400" spc="-19"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L="149672" marR="17034" algn="r">
              <a:lnSpc>
                <a:spcPts val="1609"/>
              </a:lnSpc>
              <a:spcBef>
                <a:spcPts val="310"/>
              </a:spcBef>
            </a:pPr>
            <a:r>
              <a:rPr dirty="0" smtClean="0" sz="1400" spc="-12" b="1">
                <a:latin typeface="Arial"/>
                <a:cs typeface="Arial"/>
              </a:rPr>
              <a:t>i</a:t>
            </a:r>
            <a:r>
              <a:rPr dirty="0" smtClean="0" sz="1400" spc="-12" b="1">
                <a:latin typeface="Arial"/>
                <a:cs typeface="Arial"/>
              </a:rPr>
              <a:t>n</a:t>
            </a:r>
            <a:r>
              <a:rPr dirty="0" smtClean="0" sz="1400" spc="-12" b="1">
                <a:latin typeface="Arial"/>
                <a:cs typeface="Arial"/>
              </a:rPr>
              <a:t>t</a:t>
            </a:r>
            <a:r>
              <a:rPr dirty="0" smtClean="0" sz="1400" spc="-12" b="1">
                <a:latin typeface="Arial"/>
                <a:cs typeface="Arial"/>
              </a:rPr>
              <a:t>e</a:t>
            </a:r>
            <a:r>
              <a:rPr dirty="0" smtClean="0" sz="1400" spc="-12" b="1">
                <a:latin typeface="Arial"/>
                <a:cs typeface="Arial"/>
              </a:rPr>
              <a:t>r</a:t>
            </a:r>
            <a:r>
              <a:rPr dirty="0" smtClean="0" sz="1400" spc="-12" b="1">
                <a:latin typeface="Arial"/>
                <a:cs typeface="Arial"/>
              </a:rPr>
              <a:t>n</a:t>
            </a:r>
            <a:r>
              <a:rPr dirty="0" smtClean="0" sz="1400" spc="-12" b="1">
                <a:latin typeface="Arial"/>
                <a:cs typeface="Arial"/>
              </a:rPr>
              <a:t>a</a:t>
            </a:r>
            <a:r>
              <a:rPr dirty="0" smtClean="0" sz="1400" spc="-12" b="1">
                <a:latin typeface="Arial"/>
                <a:cs typeface="Arial"/>
              </a:rPr>
              <a:t>l</a:t>
            </a:r>
            <a:r>
              <a:rPr dirty="0" smtClean="0" sz="1400" spc="-12" b="1"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L="149672" marR="17034" algn="r">
              <a:lnSpc>
                <a:spcPts val="1609"/>
              </a:lnSpc>
              <a:spcBef>
                <a:spcPts val="310"/>
              </a:spcBef>
            </a:pPr>
            <a:r>
              <a:rPr dirty="0" smtClean="0" sz="1400" spc="26">
                <a:latin typeface="Arial"/>
                <a:cs typeface="Arial"/>
              </a:rPr>
              <a:t>w</a:t>
            </a:r>
            <a:r>
              <a:rPr dirty="0" smtClean="0" sz="1400" spc="26">
                <a:latin typeface="Arial"/>
                <a:cs typeface="Arial"/>
              </a:rPr>
              <a:t>h</a:t>
            </a:r>
            <a:r>
              <a:rPr dirty="0" smtClean="0" sz="1400" spc="26">
                <a:latin typeface="Arial"/>
                <a:cs typeface="Arial"/>
              </a:rPr>
              <a:t>i</a:t>
            </a:r>
            <a:r>
              <a:rPr dirty="0" smtClean="0" sz="1400" spc="26">
                <a:latin typeface="Arial"/>
                <a:cs typeface="Arial"/>
              </a:rPr>
              <a:t>c</a:t>
            </a:r>
            <a:r>
              <a:rPr dirty="0" smtClean="0" sz="1400" spc="26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marR="24514" algn="r">
              <a:lnSpc>
                <a:spcPct val="95825"/>
              </a:lnSpc>
              <a:spcBef>
                <a:spcPts val="315"/>
              </a:spcBef>
            </a:pPr>
            <a:r>
              <a:rPr dirty="0" smtClean="0" sz="1400" spc="3">
                <a:latin typeface="Arial"/>
                <a:cs typeface="Arial"/>
              </a:rPr>
              <a:t>t</a:t>
            </a:r>
            <a:r>
              <a:rPr dirty="0" smtClean="0" sz="1400" spc="3">
                <a:latin typeface="Arial"/>
                <a:cs typeface="Arial"/>
              </a:rPr>
              <a:t>h</a:t>
            </a:r>
            <a:r>
              <a:rPr dirty="0" smtClean="0" sz="1400" spc="3">
                <a:latin typeface="Arial"/>
                <a:cs typeface="Arial"/>
              </a:rPr>
              <a:t>e</a:t>
            </a:r>
            <a:r>
              <a:rPr dirty="0" smtClean="0" sz="1400" spc="3">
                <a:latin typeface="Arial"/>
                <a:cs typeface="Arial"/>
              </a:rPr>
              <a:t> </a:t>
            </a:r>
            <a:r>
              <a:rPr dirty="0" smtClean="0" sz="1400" spc="3">
                <a:latin typeface="Arial"/>
                <a:cs typeface="Arial"/>
              </a:rPr>
              <a:t> </a:t>
            </a:r>
            <a:r>
              <a:rPr dirty="0" smtClean="0" sz="1400" spc="3">
                <a:latin typeface="Arial"/>
                <a:cs typeface="Arial"/>
              </a:rPr>
              <a:t>h</a:t>
            </a:r>
            <a:r>
              <a:rPr dirty="0" smtClean="0" sz="1400" spc="3">
                <a:latin typeface="Arial"/>
                <a:cs typeface="Arial"/>
              </a:rPr>
              <a:t>e</a:t>
            </a:r>
            <a:r>
              <a:rPr dirty="0" smtClean="0" sz="1400" spc="3">
                <a:latin typeface="Arial"/>
                <a:cs typeface="Arial"/>
              </a:rPr>
              <a:t>a</a:t>
            </a:r>
            <a:r>
              <a:rPr dirty="0" smtClean="0" sz="1400" spc="3">
                <a:latin typeface="Arial"/>
                <a:cs typeface="Arial"/>
              </a:rPr>
              <a:t>d</a:t>
            </a:r>
            <a:r>
              <a:rPr dirty="0" smtClean="0" sz="1400" spc="3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4603" y="2123130"/>
            <a:ext cx="723976" cy="443991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9" b="1">
                <a:latin typeface="Arial"/>
                <a:cs typeface="Arial"/>
              </a:rPr>
              <a:t>e</a:t>
            </a:r>
            <a:r>
              <a:rPr dirty="0" smtClean="0" sz="1400" spc="-9" b="1">
                <a:latin typeface="Arial"/>
                <a:cs typeface="Arial"/>
              </a:rPr>
              <a:t>x</a:t>
            </a:r>
            <a:r>
              <a:rPr dirty="0" smtClean="0" sz="1400" spc="-9" b="1">
                <a:latin typeface="Arial"/>
                <a:cs typeface="Arial"/>
              </a:rPr>
              <a:t>t</a:t>
            </a:r>
            <a:r>
              <a:rPr dirty="0" smtClean="0" sz="1400" spc="-9" b="1">
                <a:latin typeface="Arial"/>
                <a:cs typeface="Arial"/>
              </a:rPr>
              <a:t>e</a:t>
            </a:r>
            <a:r>
              <a:rPr dirty="0" smtClean="0" sz="1400" spc="-9" b="1">
                <a:latin typeface="Arial"/>
                <a:cs typeface="Arial"/>
              </a:rPr>
              <a:t>r</a:t>
            </a:r>
            <a:r>
              <a:rPr dirty="0" smtClean="0" sz="1400" spc="-9" b="1">
                <a:latin typeface="Arial"/>
                <a:cs typeface="Arial"/>
              </a:rPr>
              <a:t>n</a:t>
            </a:r>
            <a:r>
              <a:rPr dirty="0" smtClean="0" sz="1400" spc="-9" b="1">
                <a:latin typeface="Arial"/>
                <a:cs typeface="Arial"/>
              </a:rPr>
              <a:t>a</a:t>
            </a:r>
            <a:r>
              <a:rPr dirty="0" smtClean="0" sz="1400" spc="-9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12700" marR="26669">
              <a:lnSpc>
                <a:spcPct val="95825"/>
              </a:lnSpc>
              <a:spcBef>
                <a:spcPts val="208"/>
              </a:spcBef>
            </a:pPr>
            <a:r>
              <a:rPr dirty="0" smtClean="0" sz="1400" spc="-18" b="1">
                <a:latin typeface="Arial"/>
                <a:cs typeface="Arial"/>
              </a:rPr>
              <a:t>c</a:t>
            </a:r>
            <a:r>
              <a:rPr dirty="0" smtClean="0" sz="1400" spc="-18" b="1">
                <a:latin typeface="Arial"/>
                <a:cs typeface="Arial"/>
              </a:rPr>
              <a:t>a</a:t>
            </a:r>
            <a:r>
              <a:rPr dirty="0" smtClean="0" sz="1400" spc="-18" b="1">
                <a:latin typeface="Arial"/>
                <a:cs typeface="Arial"/>
              </a:rPr>
              <a:t>r</a:t>
            </a:r>
            <a:r>
              <a:rPr dirty="0" smtClean="0" sz="1400" spc="-18" b="1">
                <a:latin typeface="Arial"/>
                <a:cs typeface="Arial"/>
              </a:rPr>
              <a:t>o</a:t>
            </a:r>
            <a:r>
              <a:rPr dirty="0" smtClean="0" sz="1400" spc="-18" b="1">
                <a:latin typeface="Arial"/>
                <a:cs typeface="Arial"/>
              </a:rPr>
              <a:t>t</a:t>
            </a:r>
            <a:r>
              <a:rPr dirty="0" smtClean="0" sz="1400" spc="-18" b="1">
                <a:latin typeface="Arial"/>
                <a:cs typeface="Arial"/>
              </a:rPr>
              <a:t>i</a:t>
            </a:r>
            <a:r>
              <a:rPr dirty="0" smtClean="0" sz="1400" spc="-18" b="1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52803" y="2123130"/>
            <a:ext cx="592912" cy="443991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229108" marR="26669">
              <a:lnSpc>
                <a:spcPts val="1530"/>
              </a:lnSpc>
            </a:pPr>
            <a:r>
              <a:rPr dirty="0" smtClean="0" sz="1400" spc="-16" b="1">
                <a:latin typeface="Arial"/>
                <a:cs typeface="Arial"/>
              </a:rPr>
              <a:t>a</a:t>
            </a:r>
            <a:r>
              <a:rPr dirty="0" smtClean="0" sz="1400" spc="-16" b="1">
                <a:latin typeface="Arial"/>
                <a:cs typeface="Arial"/>
              </a:rPr>
              <a:t>n</a:t>
            </a:r>
            <a:r>
              <a:rPr dirty="0" smtClean="0" sz="1400" spc="-16" b="1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08"/>
              </a:spcBef>
            </a:pPr>
            <a:r>
              <a:rPr dirty="0" smtClean="0" sz="1400" spc="-2" b="1">
                <a:latin typeface="Arial"/>
                <a:cs typeface="Arial"/>
              </a:rPr>
              <a:t>a</a:t>
            </a:r>
            <a:r>
              <a:rPr dirty="0" smtClean="0" sz="1400" spc="-2" b="1">
                <a:latin typeface="Arial"/>
                <a:cs typeface="Arial"/>
              </a:rPr>
              <a:t>r</a:t>
            </a:r>
            <a:r>
              <a:rPr dirty="0" smtClean="0" sz="1400" spc="-2" b="1">
                <a:latin typeface="Arial"/>
                <a:cs typeface="Arial"/>
              </a:rPr>
              <a:t>t</a:t>
            </a:r>
            <a:r>
              <a:rPr dirty="0" smtClean="0" sz="1400" spc="-2" b="1">
                <a:latin typeface="Arial"/>
                <a:cs typeface="Arial"/>
              </a:rPr>
              <a:t>e</a:t>
            </a:r>
            <a:r>
              <a:rPr dirty="0" smtClean="0" sz="1400" spc="-2" b="1">
                <a:latin typeface="Arial"/>
                <a:cs typeface="Arial"/>
              </a:rPr>
              <a:t>r</a:t>
            </a:r>
            <a:r>
              <a:rPr dirty="0" smtClean="0" sz="1400" spc="-2" b="1">
                <a:latin typeface="Arial"/>
                <a:cs typeface="Arial"/>
              </a:rPr>
              <a:t>y</a:t>
            </a:r>
            <a:r>
              <a:rPr dirty="0" smtClean="0" sz="1400" spc="-2" b="1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4603" y="2607762"/>
            <a:ext cx="1390066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">
                <a:latin typeface="Arial"/>
                <a:cs typeface="Arial"/>
              </a:rPr>
              <a:t>s</a:t>
            </a:r>
            <a:r>
              <a:rPr dirty="0" smtClean="0" sz="1400" spc="4">
                <a:latin typeface="Arial"/>
                <a:cs typeface="Arial"/>
              </a:rPr>
              <a:t>u</a:t>
            </a:r>
            <a:r>
              <a:rPr dirty="0" smtClean="0" sz="1400" spc="4">
                <a:latin typeface="Arial"/>
                <a:cs typeface="Arial"/>
              </a:rPr>
              <a:t>p</a:t>
            </a:r>
            <a:r>
              <a:rPr dirty="0" smtClean="0" sz="1400" spc="4">
                <a:latin typeface="Arial"/>
                <a:cs typeface="Arial"/>
              </a:rPr>
              <a:t>p</a:t>
            </a:r>
            <a:r>
              <a:rPr dirty="0" smtClean="0" sz="1400" spc="0">
                <a:latin typeface="Arial"/>
                <a:cs typeface="Arial"/>
              </a:rPr>
              <a:t>l</a:t>
            </a:r>
            <a:r>
              <a:rPr dirty="0" smtClean="0" sz="1400" spc="0">
                <a:latin typeface="Arial"/>
                <a:cs typeface="Arial"/>
              </a:rPr>
              <a:t>y</a:t>
            </a:r>
            <a:r>
              <a:rPr dirty="0" smtClean="0" sz="1400" spc="0">
                <a:latin typeface="Arial"/>
                <a:cs typeface="Arial"/>
              </a:rPr>
              <a:t> </a:t>
            </a:r>
            <a:r>
              <a:rPr dirty="0" smtClean="0" sz="1400" spc="289">
                <a:latin typeface="Arial"/>
                <a:cs typeface="Arial"/>
              </a:rPr>
              <a:t> </a:t>
            </a:r>
            <a:r>
              <a:rPr dirty="0" smtClean="0" sz="1400" spc="-58">
                <a:latin typeface="Arial"/>
                <a:cs typeface="Arial"/>
              </a:rPr>
              <a:t>p</a:t>
            </a:r>
            <a:r>
              <a:rPr dirty="0" smtClean="0" sz="1400" spc="-10">
                <a:latin typeface="Arial"/>
                <a:cs typeface="Arial"/>
              </a:rPr>
              <a:t>a</a:t>
            </a:r>
            <a:r>
              <a:rPr dirty="0" smtClean="0" sz="1400" spc="111">
                <a:latin typeface="Arial"/>
                <a:cs typeface="Arial"/>
              </a:rPr>
              <a:t>r</a:t>
            </a:r>
            <a:r>
              <a:rPr dirty="0" smtClean="0" sz="1400" spc="138">
                <a:latin typeface="Arial"/>
                <a:cs typeface="Arial"/>
              </a:rPr>
              <a:t>t</a:t>
            </a:r>
            <a:r>
              <a:rPr dirty="0" smtClean="0" sz="1400" spc="-153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-175">
                <a:latin typeface="Arial"/>
                <a:cs typeface="Arial"/>
              </a:rPr>
              <a:t> </a:t>
            </a:r>
            <a:r>
              <a:rPr dirty="0" smtClean="0" sz="1400" spc="-33">
                <a:latin typeface="Arial"/>
                <a:cs typeface="Arial"/>
              </a:rPr>
              <a:t>o</a:t>
            </a:r>
            <a:r>
              <a:rPr dirty="0" smtClean="0" sz="1400" spc="138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25571" y="2662265"/>
            <a:ext cx="1364096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S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er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f</a:t>
            </a:r>
            <a:r>
              <a:rPr dirty="0" smtClean="0" sz="900" spc="39">
                <a:latin typeface="Arial"/>
                <a:cs typeface="Arial"/>
              </a:rPr>
              <a:t>i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i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9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39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9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9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9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39">
                <a:solidFill>
                  <a:srgbClr val="2A2828"/>
                </a:solidFill>
                <a:latin typeface="Arial"/>
                <a:cs typeface="Arial"/>
              </a:rPr>
              <a:t>ch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92443" y="2720643"/>
            <a:ext cx="2837583" cy="703113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31572" marR="28575">
              <a:lnSpc>
                <a:spcPts val="1325"/>
              </a:lnSpc>
            </a:pPr>
            <a:r>
              <a:rPr dirty="0" smtClean="0" sz="1200" spc="-131">
                <a:solidFill>
                  <a:srgbClr val="D16E70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341">
                <a:solidFill>
                  <a:srgbClr val="906766"/>
                </a:solidFill>
                <a:latin typeface="Times New Roman"/>
                <a:cs typeface="Times New Roman"/>
              </a:rPr>
              <a:t>.</a:t>
            </a:r>
            <a:r>
              <a:rPr dirty="0" smtClean="0" sz="1200" spc="585">
                <a:solidFill>
                  <a:srgbClr val="906766"/>
                </a:solidFill>
                <a:latin typeface="Times New Roman"/>
                <a:cs typeface="Times New Roman"/>
              </a:rPr>
              <a:t>}</a:t>
            </a:r>
            <a:r>
              <a:rPr dirty="0" smtClean="0" sz="1200" spc="1325">
                <a:solidFill>
                  <a:srgbClr val="775D5E"/>
                </a:solidFill>
                <a:latin typeface="Times New Roman"/>
                <a:cs typeface="Times New Roman"/>
              </a:rPr>
              <a:t>j</a:t>
            </a:r>
            <a:r>
              <a:rPr dirty="0" smtClean="0" sz="1200" spc="1081">
                <a:solidFill>
                  <a:srgbClr val="775D5E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794">
                <a:solidFill>
                  <a:srgbClr val="775D5E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1525">
                <a:solidFill>
                  <a:srgbClr val="7C7979"/>
                </a:solidFill>
                <a:latin typeface="Times New Roman"/>
                <a:cs typeface="Times New Roman"/>
              </a:rPr>
              <a:t>]</a:t>
            </a:r>
            <a:r>
              <a:rPr dirty="0" smtClean="0" sz="1200" spc="-39">
                <a:solidFill>
                  <a:srgbClr val="7C7979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-286">
                <a:latin typeface="Arial"/>
                <a:cs typeface="Arial"/>
              </a:rPr>
              <a:t>E</a:t>
            </a:r>
            <a:r>
              <a:rPr dirty="0" smtClean="0" sz="900" spc="710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34">
                <a:solidFill>
                  <a:srgbClr val="111111"/>
                </a:solidFill>
                <a:latin typeface="Arial"/>
                <a:cs typeface="Arial"/>
              </a:rPr>
              <a:t>e</a:t>
            </a:r>
            <a:r>
              <a:rPr dirty="0" smtClean="0" sz="900" spc="4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125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700" spc="16" b="1">
                <a:solidFill>
                  <a:srgbClr val="111111"/>
                </a:solidFill>
                <a:latin typeface="Arial"/>
                <a:cs typeface="Arial"/>
              </a:rPr>
              <a:t>al</a:t>
            </a:r>
            <a:r>
              <a:rPr dirty="0" smtClean="0" sz="700" spc="0" b="1">
                <a:solidFill>
                  <a:srgbClr val="111111"/>
                </a:solidFill>
                <a:latin typeface="Arial"/>
                <a:cs typeface="Arial"/>
              </a:rPr>
              <a:t>  </a:t>
            </a:r>
            <a:r>
              <a:rPr dirty="0" smtClean="0" sz="700" spc="-69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-4">
                <a:latin typeface="Arial"/>
                <a:cs typeface="Arial"/>
              </a:rPr>
              <a:t>i</a:t>
            </a:r>
            <a:r>
              <a:rPr dirty="0" smtClean="0" sz="900" spc="-4">
                <a:latin typeface="Arial"/>
                <a:cs typeface="Arial"/>
              </a:rPr>
              <a:t>l</a:t>
            </a:r>
            <a:r>
              <a:rPr dirty="0" smtClean="0" sz="900" spc="-4">
                <a:latin typeface="Arial"/>
                <a:cs typeface="Arial"/>
              </a:rPr>
              <a:t>i</a:t>
            </a:r>
            <a:r>
              <a:rPr dirty="0" smtClean="0" sz="900" spc="-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0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0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5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4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27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91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44">
                <a:solidFill>
                  <a:srgbClr val="2A2828"/>
                </a:solidFill>
                <a:latin typeface="Arial"/>
                <a:cs typeface="Arial"/>
              </a:rPr>
              <a:t>ery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33"/>
              </a:spcBef>
            </a:pPr>
            <a:r>
              <a:rPr dirty="0" smtClean="0" sz="1400" spc="439" b="1">
                <a:solidFill>
                  <a:srgbClr val="906766"/>
                </a:solidFill>
                <a:latin typeface="Arial"/>
                <a:cs typeface="Arial"/>
              </a:rPr>
              <a:t>t/4</a:t>
            </a:r>
            <a:r>
              <a:rPr dirty="0" smtClean="0" sz="1400" spc="439" b="1">
                <a:solidFill>
                  <a:srgbClr val="906766"/>
                </a:solidFill>
                <a:latin typeface="Arial"/>
                <a:cs typeface="Arial"/>
              </a:rPr>
              <a:t> 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o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39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1500" spc="1931" b="1">
                <a:solidFill>
                  <a:srgbClr val="906766"/>
                </a:solidFill>
                <a:latin typeface="Times New Roman"/>
                <a:cs typeface="Times New Roman"/>
              </a:rPr>
              <a:t>7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ry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43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1500" spc="1931" b="1">
                <a:solidFill>
                  <a:srgbClr val="906766"/>
                </a:solidFill>
                <a:latin typeface="Times New Roman"/>
                <a:cs typeface="Times New Roman"/>
              </a:rPr>
              <a:t>U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871"/>
              </a:spcBef>
            </a:pPr>
            <a:r>
              <a:rPr dirty="0" smtClean="0" sz="400" spc="120">
                <a:solidFill>
                  <a:srgbClr val="7C7979"/>
                </a:solidFill>
                <a:latin typeface="Arial"/>
                <a:cs typeface="Arial"/>
              </a:rPr>
              <a:t>4</a:t>
            </a:r>
            <a:r>
              <a:rPr dirty="0" smtClean="0" sz="400" spc="120">
                <a:solidFill>
                  <a:srgbClr val="7C7979"/>
                </a:solidFill>
                <a:latin typeface="Arial"/>
                <a:cs typeface="Arial"/>
              </a:rPr>
              <a:t> </a:t>
            </a:r>
            <a:r>
              <a:rPr dirty="0" smtClean="0" sz="900" spc="120">
                <a:solidFill>
                  <a:srgbClr val="111111"/>
                </a:solidFill>
                <a:latin typeface="Arial"/>
                <a:cs typeface="Arial"/>
              </a:rPr>
              <a:t>P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o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p</a:t>
            </a:r>
            <a:r>
              <a:rPr dirty="0" smtClean="0" sz="900" spc="120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120">
                <a:latin typeface="Arial"/>
                <a:cs typeface="Arial"/>
              </a:rPr>
              <a:t>i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20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1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12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20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93355" y="2878673"/>
            <a:ext cx="1206263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ep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34">
                <a:solidFill>
                  <a:srgbClr val="3A3A3A"/>
                </a:solidFill>
                <a:latin typeface="Arial"/>
                <a:cs typeface="Arial"/>
              </a:rPr>
              <a:t>f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m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o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4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34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4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34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9051" y="2900297"/>
            <a:ext cx="1793973" cy="215900"/>
          </a:xfrm>
          <a:prstGeom prst="rect">
            <a:avLst/>
          </a:prstGeom>
        </p:spPr>
        <p:txBody>
          <a:bodyPr wrap="square" lIns="0" tIns="10350" rIns="0" bIns="0" rtlCol="0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z="1500" spc="-14" b="1">
                <a:solidFill>
                  <a:srgbClr val="974805"/>
                </a:solidFill>
                <a:latin typeface="Times New Roman"/>
                <a:cs typeface="Times New Roman"/>
              </a:rPr>
              <a:t>2</a:t>
            </a:r>
            <a:r>
              <a:rPr dirty="0" smtClean="0" sz="1500" spc="-14" b="1">
                <a:solidFill>
                  <a:srgbClr val="974805"/>
                </a:solidFill>
                <a:latin typeface="Times New Roman"/>
                <a:cs typeface="Times New Roman"/>
              </a:rPr>
              <a:t>-</a:t>
            </a:r>
            <a:r>
              <a:rPr dirty="0" smtClean="0" sz="1500" spc="-14" b="1">
                <a:solidFill>
                  <a:srgbClr val="974805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38">
                <a:latin typeface="Arial"/>
                <a:cs typeface="Arial"/>
              </a:rPr>
              <a:t>T</a:t>
            </a:r>
            <a:r>
              <a:rPr dirty="0" smtClean="0" sz="1400" spc="38">
                <a:latin typeface="Arial"/>
                <a:cs typeface="Arial"/>
              </a:rPr>
              <a:t>h</a:t>
            </a:r>
            <a:r>
              <a:rPr dirty="0" smtClean="0" sz="1400" spc="38">
                <a:latin typeface="Arial"/>
                <a:cs typeface="Arial"/>
              </a:rPr>
              <a:t>e</a:t>
            </a:r>
            <a:r>
              <a:rPr dirty="0" smtClean="0" sz="1400" spc="38">
                <a:latin typeface="Arial"/>
                <a:cs typeface="Arial"/>
              </a:rPr>
              <a:t> </a:t>
            </a:r>
            <a:r>
              <a:rPr dirty="0" smtClean="0" sz="1400" spc="38">
                <a:latin typeface="Arial"/>
                <a:cs typeface="Arial"/>
              </a:rPr>
              <a:t>h</a:t>
            </a:r>
            <a:r>
              <a:rPr dirty="0" smtClean="0" sz="1400" spc="38">
                <a:latin typeface="Arial"/>
                <a:cs typeface="Arial"/>
              </a:rPr>
              <a:t>a</a:t>
            </a:r>
            <a:r>
              <a:rPr dirty="0" smtClean="0" sz="1400" spc="38">
                <a:latin typeface="Arial"/>
                <a:cs typeface="Arial"/>
              </a:rPr>
              <a:t>n</a:t>
            </a:r>
            <a:r>
              <a:rPr dirty="0" smtClean="0" sz="1400" spc="38">
                <a:latin typeface="Arial"/>
                <a:cs typeface="Arial"/>
              </a:rPr>
              <a:t>d</a:t>
            </a:r>
            <a:r>
              <a:rPr dirty="0" smtClean="0" sz="1400" spc="38">
                <a:latin typeface="Arial"/>
                <a:cs typeface="Arial"/>
              </a:rPr>
              <a:t>s</a:t>
            </a:r>
            <a:r>
              <a:rPr dirty="0" smtClean="0" sz="1400" spc="38">
                <a:latin typeface="Arial"/>
                <a:cs typeface="Arial"/>
              </a:rPr>
              <a:t> </a:t>
            </a:r>
            <a:r>
              <a:rPr dirty="0" smtClean="0" sz="1400" spc="38">
                <a:latin typeface="Arial"/>
                <a:cs typeface="Arial"/>
              </a:rPr>
              <a:t>r</a:t>
            </a:r>
            <a:r>
              <a:rPr dirty="0" smtClean="0" sz="1400" spc="38">
                <a:latin typeface="Arial"/>
                <a:cs typeface="Arial"/>
              </a:rPr>
              <a:t>e</a:t>
            </a:r>
            <a:r>
              <a:rPr dirty="0" smtClean="0" sz="1400" spc="38">
                <a:latin typeface="Arial"/>
                <a:cs typeface="Arial"/>
              </a:rPr>
              <a:t>c</a:t>
            </a:r>
            <a:r>
              <a:rPr dirty="0" smtClean="0" sz="1400" spc="38">
                <a:latin typeface="Arial"/>
                <a:cs typeface="Arial"/>
              </a:rPr>
              <a:t>e</a:t>
            </a:r>
            <a:r>
              <a:rPr dirty="0" smtClean="0" sz="1400" spc="38">
                <a:latin typeface="Arial"/>
                <a:cs typeface="Arial"/>
              </a:rPr>
              <a:t>i</a:t>
            </a:r>
            <a:r>
              <a:rPr dirty="0" smtClean="0" sz="1400" spc="38">
                <a:latin typeface="Arial"/>
                <a:cs typeface="Arial"/>
              </a:rPr>
              <a:t>v</a:t>
            </a:r>
            <a:r>
              <a:rPr dirty="0" smtClean="0" sz="1400" spc="38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6243" y="2909514"/>
            <a:ext cx="496586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5">
                <a:latin typeface="Arial"/>
                <a:cs typeface="Arial"/>
              </a:rPr>
              <a:t>b</a:t>
            </a:r>
            <a:r>
              <a:rPr dirty="0" smtClean="0" sz="1400" spc="15">
                <a:latin typeface="Arial"/>
                <a:cs typeface="Arial"/>
              </a:rPr>
              <a:t>l</a:t>
            </a:r>
            <a:r>
              <a:rPr dirty="0" smtClean="0" sz="1400" spc="15">
                <a:latin typeface="Arial"/>
                <a:cs typeface="Arial"/>
              </a:rPr>
              <a:t>o</a:t>
            </a:r>
            <a:r>
              <a:rPr dirty="0" smtClean="0" sz="1400" spc="15">
                <a:latin typeface="Arial"/>
                <a:cs typeface="Arial"/>
              </a:rPr>
              <a:t>o</a:t>
            </a:r>
            <a:r>
              <a:rPr dirty="0" smtClean="0" sz="1400" spc="15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60539" y="2940633"/>
            <a:ext cx="109548" cy="63500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300" spc="131">
                <a:solidFill>
                  <a:srgbClr val="804B4D"/>
                </a:solidFill>
                <a:latin typeface="Times New Roman"/>
                <a:cs typeface="Times New Roman"/>
              </a:rPr>
              <a:t>ti!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2955" y="3171642"/>
            <a:ext cx="2293390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8">
                <a:latin typeface="Arial"/>
                <a:cs typeface="Arial"/>
              </a:rPr>
              <a:t>f</a:t>
            </a:r>
            <a:r>
              <a:rPr dirty="0" smtClean="0" sz="1400" spc="8">
                <a:latin typeface="Arial"/>
                <a:cs typeface="Arial"/>
              </a:rPr>
              <a:t>r</a:t>
            </a:r>
            <a:r>
              <a:rPr dirty="0" smtClean="0" sz="1400" spc="8">
                <a:latin typeface="Arial"/>
                <a:cs typeface="Arial"/>
              </a:rPr>
              <a:t>o</a:t>
            </a:r>
            <a:r>
              <a:rPr dirty="0" smtClean="0" sz="1400" spc="8">
                <a:latin typeface="Arial"/>
                <a:cs typeface="Arial"/>
              </a:rPr>
              <a:t>m</a:t>
            </a:r>
            <a:r>
              <a:rPr dirty="0" smtClean="0" sz="1400" spc="8">
                <a:latin typeface="Arial"/>
                <a:cs typeface="Arial"/>
              </a:rPr>
              <a:t> </a:t>
            </a:r>
            <a:r>
              <a:rPr dirty="0" smtClean="0" sz="1400" spc="8">
                <a:latin typeface="Arial"/>
                <a:cs typeface="Arial"/>
              </a:rPr>
              <a:t>t</a:t>
            </a:r>
            <a:r>
              <a:rPr dirty="0" smtClean="0" sz="1400" spc="8">
                <a:latin typeface="Arial"/>
                <a:cs typeface="Arial"/>
              </a:rPr>
              <a:t>h</a:t>
            </a:r>
            <a:r>
              <a:rPr dirty="0" smtClean="0" sz="1400" spc="8">
                <a:latin typeface="Arial"/>
                <a:cs typeface="Arial"/>
              </a:rPr>
              <a:t>e</a:t>
            </a:r>
            <a:r>
              <a:rPr dirty="0" smtClean="0" sz="1400" spc="8">
                <a:latin typeface="Arial"/>
                <a:cs typeface="Arial"/>
              </a:rPr>
              <a:t> </a:t>
            </a:r>
            <a:r>
              <a:rPr dirty="0" smtClean="0" sz="1400" spc="8" b="1">
                <a:latin typeface="Arial"/>
                <a:cs typeface="Arial"/>
              </a:rPr>
              <a:t>s</a:t>
            </a:r>
            <a:r>
              <a:rPr dirty="0" smtClean="0" sz="1400" spc="8" b="1">
                <a:latin typeface="Arial"/>
                <a:cs typeface="Arial"/>
              </a:rPr>
              <a:t>u</a:t>
            </a:r>
            <a:r>
              <a:rPr dirty="0" smtClean="0" sz="1400" spc="8" b="1">
                <a:latin typeface="Arial"/>
                <a:cs typeface="Arial"/>
              </a:rPr>
              <a:t>b</a:t>
            </a:r>
            <a:r>
              <a:rPr dirty="0" smtClean="0" sz="1400" spc="8" b="1">
                <a:latin typeface="Arial"/>
                <a:cs typeface="Arial"/>
              </a:rPr>
              <a:t>c</a:t>
            </a:r>
            <a:r>
              <a:rPr dirty="0" smtClean="0" sz="1400" spc="8" b="1">
                <a:latin typeface="Arial"/>
                <a:cs typeface="Arial"/>
              </a:rPr>
              <a:t>l</a:t>
            </a:r>
            <a:r>
              <a:rPr dirty="0" smtClean="0" sz="1400" spc="8" b="1">
                <a:latin typeface="Arial"/>
                <a:cs typeface="Arial"/>
              </a:rPr>
              <a:t>a</a:t>
            </a:r>
            <a:r>
              <a:rPr dirty="0" smtClean="0" sz="1400" spc="8" b="1">
                <a:latin typeface="Arial"/>
                <a:cs typeface="Arial"/>
              </a:rPr>
              <a:t>v</a:t>
            </a:r>
            <a:r>
              <a:rPr dirty="0" smtClean="0" sz="1400" spc="8" b="1">
                <a:latin typeface="Arial"/>
                <a:cs typeface="Arial"/>
              </a:rPr>
              <a:t>i</a:t>
            </a:r>
            <a:r>
              <a:rPr dirty="0" smtClean="0" sz="1400" spc="8" b="1">
                <a:latin typeface="Arial"/>
                <a:cs typeface="Arial"/>
              </a:rPr>
              <a:t>a</a:t>
            </a:r>
            <a:r>
              <a:rPr dirty="0" smtClean="0" sz="1400" spc="8" b="1">
                <a:latin typeface="Arial"/>
                <a:cs typeface="Arial"/>
              </a:rPr>
              <a:t>n</a:t>
            </a:r>
            <a:r>
              <a:rPr dirty="0" smtClean="0" sz="1400" spc="8" b="1">
                <a:latin typeface="Arial"/>
                <a:cs typeface="Arial"/>
              </a:rPr>
              <a:t> </a:t>
            </a:r>
            <a:r>
              <a:rPr dirty="0" smtClean="0" sz="1400" spc="8" b="1">
                <a:latin typeface="Arial"/>
                <a:cs typeface="Arial"/>
              </a:rPr>
              <a:t>a</a:t>
            </a:r>
            <a:r>
              <a:rPr dirty="0" smtClean="0" sz="1400" spc="8" b="1">
                <a:latin typeface="Arial"/>
                <a:cs typeface="Arial"/>
              </a:rPr>
              <a:t>r</a:t>
            </a:r>
            <a:r>
              <a:rPr dirty="0" smtClean="0" sz="1400" spc="8" b="1">
                <a:latin typeface="Arial"/>
                <a:cs typeface="Arial"/>
              </a:rPr>
              <a:t>t</a:t>
            </a:r>
            <a:r>
              <a:rPr dirty="0" smtClean="0" sz="1400" spc="8" b="1">
                <a:latin typeface="Arial"/>
                <a:cs typeface="Arial"/>
              </a:rPr>
              <a:t>e</a:t>
            </a:r>
            <a:r>
              <a:rPr dirty="0" smtClean="0" sz="1400" spc="8" b="1">
                <a:latin typeface="Arial"/>
                <a:cs typeface="Arial"/>
              </a:rPr>
              <a:t>r</a:t>
            </a:r>
            <a:r>
              <a:rPr dirty="0" smtClean="0" sz="1400" spc="8" b="1">
                <a:latin typeface="Arial"/>
                <a:cs typeface="Arial"/>
              </a:rPr>
              <a:t>y</a:t>
            </a:r>
            <a:r>
              <a:rPr dirty="0" smtClean="0" sz="1400" spc="8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25571" y="3247481"/>
            <a:ext cx="2555481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sc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d</a:t>
            </a:r>
            <a:r>
              <a:rPr dirty="0" smtClean="0" sz="900" spc="82">
                <a:latin typeface="Arial"/>
                <a:cs typeface="Arial"/>
              </a:rPr>
              <a:t>i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g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g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82">
                <a:latin typeface="Arial"/>
                <a:cs typeface="Arial"/>
              </a:rPr>
              <a:t>i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c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u</a:t>
            </a:r>
            <a:r>
              <a:rPr dirty="0" smtClean="0" sz="900" spc="82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ry</a:t>
            </a:r>
            <a:r>
              <a:rPr dirty="0" smtClean="0" sz="900" spc="82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500" spc="82">
                <a:solidFill>
                  <a:srgbClr val="8E8E8E"/>
                </a:solidFill>
                <a:latin typeface="Arial"/>
                <a:cs typeface="Arial"/>
              </a:rPr>
              <a:t>}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07227" y="3288645"/>
            <a:ext cx="301701" cy="88900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500" spc="864">
                <a:solidFill>
                  <a:srgbClr val="AF807E"/>
                </a:solidFill>
                <a:latin typeface="Arial"/>
                <a:cs typeface="Arial"/>
              </a:rPr>
              <a:t>El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9051" y="3427674"/>
            <a:ext cx="1570306" cy="465327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1" b="1">
                <a:solidFill>
                  <a:srgbClr val="974805"/>
                </a:solidFill>
                <a:latin typeface="Arial"/>
                <a:cs typeface="Arial"/>
              </a:rPr>
              <a:t>3</a:t>
            </a:r>
            <a:r>
              <a:rPr dirty="0" smtClean="0" sz="1400" spc="31" b="1">
                <a:solidFill>
                  <a:srgbClr val="974805"/>
                </a:solidFill>
                <a:latin typeface="Arial"/>
                <a:cs typeface="Arial"/>
              </a:rPr>
              <a:t>-</a:t>
            </a:r>
            <a:r>
              <a:rPr dirty="0" smtClean="0" sz="1400" spc="31" b="1">
                <a:solidFill>
                  <a:srgbClr val="974805"/>
                </a:solidFill>
                <a:latin typeface="Arial"/>
                <a:cs typeface="Arial"/>
              </a:rPr>
              <a:t> </a:t>
            </a:r>
            <a:r>
              <a:rPr dirty="0" smtClean="0" sz="1400" spc="31" b="1">
                <a:latin typeface="Arial"/>
                <a:cs typeface="Arial"/>
              </a:rPr>
              <a:t>A</a:t>
            </a:r>
            <a:r>
              <a:rPr dirty="0" smtClean="0" sz="1400" spc="31" b="1">
                <a:latin typeface="Arial"/>
                <a:cs typeface="Arial"/>
              </a:rPr>
              <a:t>x</a:t>
            </a:r>
            <a:r>
              <a:rPr dirty="0" smtClean="0" sz="1400" spc="31" b="1">
                <a:latin typeface="Arial"/>
                <a:cs typeface="Arial"/>
              </a:rPr>
              <a:t>i</a:t>
            </a:r>
            <a:r>
              <a:rPr dirty="0" smtClean="0" sz="1400" spc="31" b="1">
                <a:latin typeface="Arial"/>
                <a:cs typeface="Arial"/>
              </a:rPr>
              <a:t>l</a:t>
            </a:r>
            <a:r>
              <a:rPr dirty="0" smtClean="0" sz="1400" spc="31" b="1">
                <a:latin typeface="Arial"/>
                <a:cs typeface="Arial"/>
              </a:rPr>
              <a:t>l</a:t>
            </a:r>
            <a:r>
              <a:rPr dirty="0" smtClean="0" sz="1400" spc="31" b="1">
                <a:latin typeface="Arial"/>
                <a:cs typeface="Arial"/>
              </a:rPr>
              <a:t>a</a:t>
            </a:r>
            <a:r>
              <a:rPr dirty="0" smtClean="0" sz="1400" spc="31" b="1">
                <a:latin typeface="Arial"/>
                <a:cs typeface="Arial"/>
              </a:rPr>
              <a:t>r</a:t>
            </a:r>
            <a:r>
              <a:rPr dirty="0" smtClean="0" sz="1400" spc="31" b="1">
                <a:latin typeface="Arial"/>
                <a:cs typeface="Arial"/>
              </a:rPr>
              <a:t>y</a:t>
            </a:r>
            <a:r>
              <a:rPr dirty="0" smtClean="0" sz="1400" spc="31" b="1">
                <a:latin typeface="Arial"/>
                <a:cs typeface="Arial"/>
              </a:rPr>
              <a:t> </a:t>
            </a:r>
            <a:r>
              <a:rPr dirty="0" smtClean="0" sz="1400" spc="31" b="1">
                <a:latin typeface="Arial"/>
                <a:cs typeface="Arial"/>
              </a:rPr>
              <a:t> </a:t>
            </a:r>
            <a:r>
              <a:rPr dirty="0" smtClean="0" sz="1400" spc="31" b="1">
                <a:latin typeface="Arial"/>
                <a:cs typeface="Arial"/>
              </a:rPr>
              <a:t>a</a:t>
            </a:r>
            <a:r>
              <a:rPr dirty="0" smtClean="0" sz="1400" spc="31" b="1">
                <a:latin typeface="Arial"/>
                <a:cs typeface="Arial"/>
              </a:rPr>
              <a:t>r</a:t>
            </a:r>
            <a:r>
              <a:rPr dirty="0" smtClean="0" sz="1400" spc="31" b="1">
                <a:latin typeface="Arial"/>
                <a:cs typeface="Arial"/>
              </a:rPr>
              <a:t>t</a:t>
            </a:r>
            <a:r>
              <a:rPr dirty="0" smtClean="0" sz="1400" spc="31" b="1">
                <a:latin typeface="Arial"/>
                <a:cs typeface="Arial"/>
              </a:rPr>
              <a:t>e</a:t>
            </a:r>
            <a:r>
              <a:rPr dirty="0" smtClean="0" sz="1400" spc="31" b="1">
                <a:latin typeface="Arial"/>
                <a:cs typeface="Arial"/>
              </a:rPr>
              <a:t>r</a:t>
            </a:r>
            <a:r>
              <a:rPr dirty="0" smtClean="0" sz="1400" spc="31" b="1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2700" marR="26669">
              <a:lnSpc>
                <a:spcPct val="95825"/>
              </a:lnSpc>
              <a:spcBef>
                <a:spcPts val="378"/>
              </a:spcBef>
            </a:pPr>
            <a:r>
              <a:rPr dirty="0" smtClean="0" sz="1400" spc="29">
                <a:latin typeface="Arial"/>
                <a:cs typeface="Arial"/>
              </a:rPr>
              <a:t>a</a:t>
            </a:r>
            <a:r>
              <a:rPr dirty="0" smtClean="0" sz="1400" spc="29">
                <a:latin typeface="Arial"/>
                <a:cs typeface="Arial"/>
              </a:rPr>
              <a:t>x</a:t>
            </a:r>
            <a:r>
              <a:rPr dirty="0" smtClean="0" sz="1400" spc="29">
                <a:latin typeface="Arial"/>
                <a:cs typeface="Arial"/>
              </a:rPr>
              <a:t>i</a:t>
            </a:r>
            <a:r>
              <a:rPr dirty="0" smtClean="0" sz="1400" spc="29">
                <a:latin typeface="Arial"/>
                <a:cs typeface="Arial"/>
              </a:rPr>
              <a:t>l</a:t>
            </a:r>
            <a:r>
              <a:rPr dirty="0" smtClean="0" sz="1400" spc="29">
                <a:latin typeface="Arial"/>
                <a:cs typeface="Arial"/>
              </a:rPr>
              <a:t>l</a:t>
            </a:r>
            <a:r>
              <a:rPr dirty="0" smtClean="0" sz="1400" spc="29">
                <a:latin typeface="Arial"/>
                <a:cs typeface="Arial"/>
              </a:rPr>
              <a:t>a</a:t>
            </a:r>
            <a:r>
              <a:rPr dirty="0" smtClean="0" sz="1400" spc="29">
                <a:latin typeface="Arial"/>
                <a:cs typeface="Arial"/>
              </a:rPr>
              <a:t>(</a:t>
            </a:r>
            <a:r>
              <a:rPr dirty="0" smtClean="0" sz="1400" spc="29">
                <a:latin typeface="Arial"/>
                <a:cs typeface="Arial"/>
              </a:rPr>
              <a:t>a</a:t>
            </a:r>
            <a:r>
              <a:rPr dirty="0" smtClean="0" sz="1400" spc="29">
                <a:latin typeface="Arial"/>
                <a:cs typeface="Arial"/>
              </a:rPr>
              <a:t>r</a:t>
            </a:r>
            <a:r>
              <a:rPr dirty="0" smtClean="0" sz="1400" spc="29">
                <a:latin typeface="Arial"/>
                <a:cs typeface="Arial"/>
              </a:rPr>
              <a:t>m</a:t>
            </a:r>
            <a:r>
              <a:rPr dirty="0" smtClean="0" sz="1400" spc="29">
                <a:latin typeface="Arial"/>
                <a:cs typeface="Arial"/>
              </a:rPr>
              <a:t>p</a:t>
            </a:r>
            <a:r>
              <a:rPr dirty="0" smtClean="0" sz="1400" spc="29">
                <a:latin typeface="Arial"/>
                <a:cs typeface="Arial"/>
              </a:rPr>
              <a:t>i</a:t>
            </a:r>
            <a:r>
              <a:rPr dirty="0" smtClean="0" sz="1400" spc="29">
                <a:latin typeface="Arial"/>
                <a:cs typeface="Arial"/>
              </a:rPr>
              <a:t>t</a:t>
            </a:r>
            <a:r>
              <a:rPr dirty="0" smtClean="0" sz="1400" spc="29">
                <a:latin typeface="Arial"/>
                <a:cs typeface="Arial"/>
              </a:rPr>
              <a:t>)</a:t>
            </a:r>
            <a:r>
              <a:rPr dirty="0" smtClean="0" sz="1400" spc="29">
                <a:solidFill>
                  <a:srgbClr val="11111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35555" y="3427674"/>
            <a:ext cx="179511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">
                <a:latin typeface="Arial"/>
                <a:cs typeface="Arial"/>
              </a:rPr>
              <a:t>i</a:t>
            </a:r>
            <a:r>
              <a:rPr dirty="0" smtClean="0" sz="1400" spc="2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95219" y="3427674"/>
            <a:ext cx="31362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7">
                <a:latin typeface="Arial"/>
                <a:cs typeface="Arial"/>
              </a:rPr>
              <a:t>t</a:t>
            </a:r>
            <a:r>
              <a:rPr dirty="0" smtClean="0" sz="1400" spc="37">
                <a:latin typeface="Arial"/>
                <a:cs typeface="Arial"/>
              </a:rPr>
              <a:t>h</a:t>
            </a:r>
            <a:r>
              <a:rPr dirty="0" smtClean="0" sz="1400" spc="37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29019" y="3726017"/>
            <a:ext cx="2382791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105">
                <a:solidFill>
                  <a:srgbClr val="7C7979"/>
                </a:solidFill>
                <a:latin typeface="Arial"/>
                <a:cs typeface="Arial"/>
              </a:rPr>
              <a:t>]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t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105">
                <a:latin typeface="Arial"/>
                <a:cs typeface="Arial"/>
              </a:rPr>
              <a:t>i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or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05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105">
                <a:latin typeface="Arial"/>
                <a:cs typeface="Arial"/>
              </a:rPr>
              <a:t>i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b</a:t>
            </a:r>
            <a:r>
              <a:rPr dirty="0" smtClean="0" sz="900" spc="105">
                <a:latin typeface="Arial"/>
                <a:cs typeface="Arial"/>
              </a:rPr>
              <a:t>i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05">
                <a:latin typeface="Arial"/>
                <a:cs typeface="Arial"/>
              </a:rPr>
              <a:t>l</a:t>
            </a:r>
            <a:r>
              <a:rPr dirty="0" smtClean="0" sz="900" spc="105">
                <a:latin typeface="Arial"/>
                <a:cs typeface="Arial"/>
              </a:rPr>
              <a:t> </a:t>
            </a:r>
            <a:r>
              <a:rPr dirty="0" smtClean="0" sz="900" spc="105">
                <a:latin typeface="Arial"/>
                <a:cs typeface="Arial"/>
              </a:rPr>
              <a:t> 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05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955" y="3991554"/>
            <a:ext cx="130432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4" b="1">
                <a:solidFill>
                  <a:srgbClr val="974805"/>
                </a:solidFill>
                <a:latin typeface="Arial"/>
                <a:cs typeface="Arial"/>
              </a:rPr>
              <a:t>4</a:t>
            </a:r>
            <a:r>
              <a:rPr dirty="0" smtClean="0" sz="1400" spc="0" b="1">
                <a:solidFill>
                  <a:srgbClr val="974805"/>
                </a:solidFill>
                <a:latin typeface="Arial"/>
                <a:cs typeface="Arial"/>
              </a:rPr>
              <a:t>-</a:t>
            </a:r>
            <a:r>
              <a:rPr dirty="0" smtClean="0" sz="1400" spc="47" b="1">
                <a:solidFill>
                  <a:srgbClr val="974805"/>
                </a:solidFill>
                <a:latin typeface="Arial"/>
                <a:cs typeface="Arial"/>
              </a:rPr>
              <a:t> </a:t>
            </a:r>
            <a:r>
              <a:rPr dirty="0" smtClean="0" sz="1400" spc="4">
                <a:latin typeface="Arial"/>
                <a:cs typeface="Arial"/>
              </a:rPr>
              <a:t>T</a:t>
            </a:r>
            <a:r>
              <a:rPr dirty="0" smtClean="0" sz="1400" spc="4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37">
                <a:latin typeface="Arial"/>
                <a:cs typeface="Arial"/>
              </a:rPr>
              <a:t> </a:t>
            </a:r>
            <a:r>
              <a:rPr dirty="0" smtClean="0" sz="1400" spc="-96">
                <a:latin typeface="Arial"/>
                <a:cs typeface="Arial"/>
              </a:rPr>
              <a:t>l</a:t>
            </a:r>
            <a:r>
              <a:rPr dirty="0" smtClean="0" sz="1400" spc="107">
                <a:latin typeface="Arial"/>
                <a:cs typeface="Arial"/>
              </a:rPr>
              <a:t>o</a:t>
            </a: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sz="1400" spc="35">
                <a:latin typeface="Arial"/>
                <a:cs typeface="Arial"/>
              </a:rPr>
              <a:t>g</a:t>
            </a:r>
            <a:r>
              <a:rPr dirty="0" smtClean="0" sz="1400" spc="-10">
                <a:latin typeface="Arial"/>
                <a:cs typeface="Arial"/>
              </a:rPr>
              <a:t>e</a:t>
            </a:r>
            <a:r>
              <a:rPr dirty="0" smtClean="0" sz="1400" spc="-100">
                <a:latin typeface="Arial"/>
                <a:cs typeface="Arial"/>
              </a:rPr>
              <a:t>s</a:t>
            </a:r>
            <a:r>
              <a:rPr dirty="0" smtClean="0" sz="1400" spc="111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00275" y="3991554"/>
            <a:ext cx="371728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7">
                <a:latin typeface="Arial"/>
                <a:cs typeface="Arial"/>
              </a:rPr>
              <a:t>p</a:t>
            </a:r>
            <a:r>
              <a:rPr dirty="0" smtClean="0" sz="1400" spc="27">
                <a:latin typeface="Arial"/>
                <a:cs typeface="Arial"/>
              </a:rPr>
              <a:t>a</a:t>
            </a:r>
            <a:r>
              <a:rPr dirty="0" smtClean="0" sz="1400" spc="27">
                <a:latin typeface="Arial"/>
                <a:cs typeface="Arial"/>
              </a:rPr>
              <a:t>r</a:t>
            </a:r>
            <a:r>
              <a:rPr dirty="0" smtClean="0" sz="1400" spc="27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75763" y="3991554"/>
            <a:ext cx="645794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33">
                <a:latin typeface="Arial"/>
                <a:cs typeface="Arial"/>
              </a:rPr>
              <a:t>o</a:t>
            </a:r>
            <a:r>
              <a:rPr dirty="0" smtClean="0" sz="1400" spc="138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-34">
                <a:latin typeface="Arial"/>
                <a:cs typeface="Arial"/>
              </a:rPr>
              <a:t> </a:t>
            </a:r>
            <a:r>
              <a:rPr dirty="0" smtClean="0" sz="1400" spc="138">
                <a:latin typeface="Arial"/>
                <a:cs typeface="Arial"/>
              </a:rPr>
              <a:t>t</a:t>
            </a:r>
            <a:r>
              <a:rPr dirty="0" smtClean="0" sz="1400" spc="11">
                <a:latin typeface="Arial"/>
                <a:cs typeface="Arial"/>
              </a:rPr>
              <a:t>h</a:t>
            </a:r>
            <a:r>
              <a:rPr dirty="0" smtClean="0" sz="1400" spc="50">
                <a:latin typeface="Arial"/>
                <a:cs typeface="Arial"/>
              </a:rPr>
              <a:t>i</a:t>
            </a:r>
            <a:r>
              <a:rPr dirty="0" smtClean="0" sz="1400" spc="-104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1483" y="3988145"/>
            <a:ext cx="2516903" cy="2921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92532" marR="17145">
              <a:lnSpc>
                <a:spcPts val="1019"/>
              </a:lnSpc>
            </a:pPr>
            <a:r>
              <a:rPr dirty="0" smtClean="0" sz="500" spc="131">
                <a:solidFill>
                  <a:srgbClr val="7C7979"/>
                </a:solidFill>
                <a:latin typeface="Arial"/>
                <a:cs typeface="Arial"/>
              </a:rPr>
              <a:t>4</a:t>
            </a:r>
            <a:r>
              <a:rPr dirty="0" smtClean="0" sz="500" spc="131">
                <a:solidFill>
                  <a:srgbClr val="7C7979"/>
                </a:solidFill>
                <a:latin typeface="Arial"/>
                <a:cs typeface="Arial"/>
              </a:rPr>
              <a:t> </a:t>
            </a:r>
            <a:r>
              <a:rPr dirty="0" smtClean="0" sz="900" spc="131">
                <a:solidFill>
                  <a:srgbClr val="111111"/>
                </a:solidFill>
                <a:latin typeface="Arial"/>
                <a:cs typeface="Arial"/>
              </a:rPr>
              <a:t>P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o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n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31">
                <a:solidFill>
                  <a:srgbClr val="111111"/>
                </a:solidFill>
                <a:latin typeface="Arial"/>
                <a:cs typeface="Arial"/>
              </a:rPr>
              <a:t>l</a:t>
            </a:r>
            <a:r>
              <a:rPr dirty="0" smtClean="0" sz="900" spc="13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13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rt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31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3"/>
              </a:spcBef>
            </a:pPr>
            <a:r>
              <a:rPr dirty="0" smtClean="0" sz="500" spc="109" i="1">
                <a:solidFill>
                  <a:srgbClr val="C15B5D"/>
                </a:solidFill>
                <a:latin typeface="Arial"/>
                <a:cs typeface="Arial"/>
              </a:rPr>
              <a:t>[</a:t>
            </a:r>
            <a:r>
              <a:rPr dirty="0" smtClean="0" sz="500" spc="109" i="1">
                <a:solidFill>
                  <a:srgbClr val="C15B5D"/>
                </a:solidFill>
                <a:latin typeface="Arial"/>
                <a:cs typeface="Arial"/>
              </a:rPr>
              <a:t>}</a:t>
            </a:r>
            <a:r>
              <a:rPr dirty="0" smtClean="0" sz="500" spc="109" i="1">
                <a:solidFill>
                  <a:srgbClr val="C15B5D"/>
                </a:solidFill>
                <a:latin typeface="Arial"/>
                <a:cs typeface="Arial"/>
              </a:rPr>
              <a:t>}</a:t>
            </a:r>
            <a:r>
              <a:rPr dirty="0" smtClean="0" sz="500" spc="109" i="1">
                <a:solidFill>
                  <a:srgbClr val="A1A1A1"/>
                </a:solidFill>
                <a:latin typeface="Arial"/>
                <a:cs typeface="Arial"/>
              </a:rPr>
              <a:t>4</a:t>
            </a:r>
            <a:r>
              <a:rPr dirty="0" smtClean="0" sz="500" spc="109" i="1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mtClean="0" sz="500" spc="109" i="1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mtClean="0" sz="900" spc="109">
                <a:solidFill>
                  <a:srgbClr val="111111"/>
                </a:solidFill>
                <a:latin typeface="Arial"/>
                <a:cs typeface="Arial"/>
              </a:rPr>
              <a:t>P</a:t>
            </a:r>
            <a:r>
              <a:rPr dirty="0" smtClean="0" sz="900" spc="109">
                <a:solidFill>
                  <a:srgbClr val="3A3A3A"/>
                </a:solidFill>
                <a:latin typeface="Arial"/>
                <a:cs typeface="Arial"/>
              </a:rPr>
              <a:t>ost</a:t>
            </a:r>
            <a:r>
              <a:rPr dirty="0" smtClean="0" sz="900" spc="109">
                <a:solidFill>
                  <a:srgbClr val="3A3A3A"/>
                </a:solidFill>
                <a:latin typeface="Arial"/>
                <a:cs typeface="Arial"/>
              </a:rPr>
              <a:t>e</a:t>
            </a:r>
            <a:r>
              <a:rPr dirty="0" smtClean="0" sz="900" spc="109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dirty="0" smtClean="0" sz="900" spc="109">
                <a:latin typeface="Arial"/>
                <a:cs typeface="Arial"/>
              </a:rPr>
              <a:t>i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gr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09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109">
                <a:latin typeface="Arial"/>
                <a:cs typeface="Arial"/>
              </a:rPr>
              <a:t>i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b</a:t>
            </a:r>
            <a:r>
              <a:rPr dirty="0" smtClean="0" sz="900" spc="109">
                <a:latin typeface="Arial"/>
                <a:cs typeface="Arial"/>
              </a:rPr>
              <a:t>i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al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 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a</a:t>
            </a:r>
            <a:r>
              <a:rPr dirty="0" smtClean="0" sz="900" spc="109">
                <a:solidFill>
                  <a:srgbClr val="3A3A3A"/>
                </a:solidFill>
                <a:latin typeface="Arial"/>
                <a:cs typeface="Arial"/>
              </a:rPr>
              <a:t>r</a:t>
            </a:r>
            <a:r>
              <a:rPr dirty="0" smtClean="0" sz="900" spc="109">
                <a:solidFill>
                  <a:srgbClr val="3A3A3A"/>
                </a:solidFill>
                <a:latin typeface="Arial"/>
                <a:cs typeface="Arial"/>
              </a:rPr>
              <a:t>t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e</a:t>
            </a:r>
            <a:r>
              <a:rPr dirty="0" smtClean="0" sz="900" spc="109">
                <a:solidFill>
                  <a:srgbClr val="2A2828"/>
                </a:solidFill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955" y="4238442"/>
            <a:ext cx="2535555" cy="447039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5">
                <a:latin typeface="Arial"/>
                <a:cs typeface="Arial"/>
              </a:rPr>
              <a:t>v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-5">
                <a:latin typeface="Arial"/>
                <a:cs typeface="Arial"/>
              </a:rPr>
              <a:t>ss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-5">
                <a:latin typeface="Arial"/>
                <a:cs typeface="Arial"/>
              </a:rPr>
              <a:t>l</a:t>
            </a:r>
            <a:r>
              <a:rPr dirty="0" smtClean="0" sz="1400" spc="-5">
                <a:latin typeface="Arial"/>
                <a:cs typeface="Arial"/>
              </a:rPr>
              <a:t>,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h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-5" b="1">
                <a:latin typeface="Arial"/>
                <a:cs typeface="Arial"/>
              </a:rPr>
              <a:t>b</a:t>
            </a:r>
            <a:r>
              <a:rPr dirty="0" smtClean="0" sz="1400" spc="-5" b="1">
                <a:latin typeface="Arial"/>
                <a:cs typeface="Arial"/>
              </a:rPr>
              <a:t>r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-5" b="1">
                <a:latin typeface="Arial"/>
                <a:cs typeface="Arial"/>
              </a:rPr>
              <a:t>c</a:t>
            </a:r>
            <a:r>
              <a:rPr dirty="0" smtClean="0" sz="1400" spc="-5" b="1">
                <a:latin typeface="Arial"/>
                <a:cs typeface="Arial"/>
              </a:rPr>
              <a:t>h</a:t>
            </a:r>
            <a:r>
              <a:rPr dirty="0" smtClean="0" sz="1400" spc="-5" b="1">
                <a:latin typeface="Arial"/>
                <a:cs typeface="Arial"/>
              </a:rPr>
              <a:t>i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-5" b="1">
                <a:latin typeface="Arial"/>
                <a:cs typeface="Arial"/>
              </a:rPr>
              <a:t>!</a:t>
            </a:r>
            <a:r>
              <a:rPr dirty="0" smtClean="0" sz="1400" spc="-5" b="1">
                <a:latin typeface="Arial"/>
                <a:cs typeface="Arial"/>
              </a:rPr>
              <a:t> </a:t>
            </a:r>
            <a:r>
              <a:rPr dirty="0" smtClean="0" sz="1400" spc="-5" b="1">
                <a:latin typeface="Arial"/>
                <a:cs typeface="Arial"/>
              </a:rPr>
              <a:t> 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-5" b="1">
                <a:latin typeface="Arial"/>
                <a:cs typeface="Arial"/>
              </a:rPr>
              <a:t>r</a:t>
            </a:r>
            <a:r>
              <a:rPr dirty="0" smtClean="0" sz="1400" spc="-5" b="1">
                <a:latin typeface="Arial"/>
                <a:cs typeface="Arial"/>
              </a:rPr>
              <a:t>t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-5" b="1">
                <a:latin typeface="Arial"/>
                <a:cs typeface="Arial"/>
              </a:rPr>
              <a:t>r</a:t>
            </a:r>
            <a:r>
              <a:rPr dirty="0" smtClean="0" sz="1400" spc="-5" b="1">
                <a:latin typeface="Arial"/>
                <a:cs typeface="Arial"/>
              </a:rPr>
              <a:t>y</a:t>
            </a:r>
            <a:r>
              <a:rPr dirty="0" smtClean="0" sz="1400" spc="-5" b="1">
                <a:latin typeface="Arial"/>
                <a:cs typeface="Arial"/>
              </a:rPr>
              <a:t>,</a:t>
            </a:r>
            <a:r>
              <a:rPr dirty="0" smtClean="0" sz="1400" spc="-5" b="1">
                <a:latin typeface="Arial"/>
                <a:cs typeface="Arial"/>
              </a:rPr>
              <a:t> </a:t>
            </a:r>
            <a:r>
              <a:rPr dirty="0" smtClean="0" sz="1400" spc="-5" b="1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i</a:t>
            </a:r>
            <a:r>
              <a:rPr dirty="0" smtClean="0" sz="1400" spc="-5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1844" marR="21">
              <a:lnSpc>
                <a:spcPct val="95825"/>
              </a:lnSpc>
              <a:spcBef>
                <a:spcPts val="233"/>
              </a:spcBef>
            </a:pPr>
            <a:r>
              <a:rPr dirty="0" smtClean="0" sz="1400" spc="14">
                <a:latin typeface="Arial"/>
                <a:cs typeface="Arial"/>
              </a:rPr>
              <a:t>i</a:t>
            </a:r>
            <a:r>
              <a:rPr dirty="0" smtClean="0" sz="1400" spc="14">
                <a:latin typeface="Arial"/>
                <a:cs typeface="Arial"/>
              </a:rPr>
              <a:t>n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t</a:t>
            </a:r>
            <a:r>
              <a:rPr dirty="0" smtClean="0" sz="1400" spc="14">
                <a:latin typeface="Arial"/>
                <a:cs typeface="Arial"/>
              </a:rPr>
              <a:t>h</a:t>
            </a:r>
            <a:r>
              <a:rPr dirty="0" smtClean="0" sz="1400" spc="14">
                <a:latin typeface="Arial"/>
                <a:cs typeface="Arial"/>
              </a:rPr>
              <a:t>e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a</a:t>
            </a:r>
            <a:r>
              <a:rPr dirty="0" smtClean="0" sz="1400" spc="14">
                <a:latin typeface="Arial"/>
                <a:cs typeface="Arial"/>
              </a:rPr>
              <a:t>r</a:t>
            </a:r>
            <a:r>
              <a:rPr dirty="0" smtClean="0" sz="1400" spc="14">
                <a:latin typeface="Arial"/>
                <a:cs typeface="Arial"/>
              </a:rPr>
              <a:t>m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.</a:t>
            </a:r>
            <a:r>
              <a:rPr dirty="0" smtClean="0" sz="1400" spc="14">
                <a:latin typeface="Arial"/>
                <a:cs typeface="Arial"/>
              </a:rPr>
              <a:t>I</a:t>
            </a:r>
            <a:r>
              <a:rPr dirty="0" smtClean="0" sz="1400" spc="14">
                <a:latin typeface="Arial"/>
                <a:cs typeface="Arial"/>
              </a:rPr>
              <a:t>t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s</a:t>
            </a:r>
            <a:r>
              <a:rPr dirty="0" smtClean="0" sz="1400" spc="14">
                <a:latin typeface="Arial"/>
                <a:cs typeface="Arial"/>
              </a:rPr>
              <a:t>u</a:t>
            </a:r>
            <a:r>
              <a:rPr dirty="0" smtClean="0" sz="1400" spc="14">
                <a:latin typeface="Arial"/>
                <a:cs typeface="Arial"/>
              </a:rPr>
              <a:t>b</a:t>
            </a:r>
            <a:r>
              <a:rPr dirty="0" smtClean="0" sz="1400" spc="14">
                <a:latin typeface="Arial"/>
                <a:cs typeface="Arial"/>
              </a:rPr>
              <a:t>d</a:t>
            </a:r>
            <a:r>
              <a:rPr dirty="0" smtClean="0" sz="1400" spc="14">
                <a:latin typeface="Arial"/>
                <a:cs typeface="Arial"/>
              </a:rPr>
              <a:t>i</a:t>
            </a:r>
            <a:r>
              <a:rPr dirty="0" smtClean="0" sz="1400" spc="14">
                <a:latin typeface="Arial"/>
                <a:cs typeface="Arial"/>
              </a:rPr>
              <a:t>v</a:t>
            </a:r>
            <a:r>
              <a:rPr dirty="0" smtClean="0" sz="1400" spc="14">
                <a:latin typeface="Arial"/>
                <a:cs typeface="Arial"/>
              </a:rPr>
              <a:t>i</a:t>
            </a:r>
            <a:r>
              <a:rPr dirty="0" smtClean="0" sz="1400" spc="14">
                <a:latin typeface="Arial"/>
                <a:cs typeface="Arial"/>
              </a:rPr>
              <a:t>d</a:t>
            </a:r>
            <a:r>
              <a:rPr dirty="0" smtClean="0" sz="1400" spc="14">
                <a:latin typeface="Arial"/>
                <a:cs typeface="Arial"/>
              </a:rPr>
              <a:t>e</a:t>
            </a:r>
            <a:r>
              <a:rPr dirty="0" smtClean="0" sz="1400" spc="14">
                <a:latin typeface="Arial"/>
                <a:cs typeface="Arial"/>
              </a:rPr>
              <a:t>s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 </a:t>
            </a:r>
            <a:r>
              <a:rPr dirty="0" smtClean="0" sz="1400" spc="14">
                <a:latin typeface="Arial"/>
                <a:cs typeface="Arial"/>
              </a:rPr>
              <a:t>i</a:t>
            </a:r>
            <a:r>
              <a:rPr dirty="0" smtClean="0" sz="1400" spc="14">
                <a:latin typeface="Arial"/>
                <a:cs typeface="Arial"/>
              </a:rPr>
              <a:t>n</a:t>
            </a:r>
            <a:r>
              <a:rPr dirty="0" smtClean="0" sz="1400" spc="14">
                <a:latin typeface="Arial"/>
                <a:cs typeface="Arial"/>
              </a:rPr>
              <a:t>t</a:t>
            </a:r>
            <a:r>
              <a:rPr dirty="0" smtClean="0" sz="1400" spc="14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2955" y="4726122"/>
            <a:ext cx="359261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80">
                <a:latin typeface="Arial"/>
                <a:cs typeface="Arial"/>
              </a:rPr>
              <a:t>t</a:t>
            </a:r>
            <a:r>
              <a:rPr dirty="0" smtClean="0" sz="1400" spc="80">
                <a:latin typeface="Arial"/>
                <a:cs typeface="Arial"/>
              </a:rPr>
              <a:t>w</a:t>
            </a:r>
            <a:r>
              <a:rPr dirty="0" smtClean="0" sz="1400" spc="8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4643" y="4726122"/>
            <a:ext cx="777239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6">
                <a:latin typeface="Arial"/>
                <a:cs typeface="Arial"/>
              </a:rPr>
              <a:t>b</a:t>
            </a:r>
            <a:r>
              <a:rPr dirty="0" smtClean="0" sz="1400" spc="-6">
                <a:latin typeface="Arial"/>
                <a:cs typeface="Arial"/>
              </a:rPr>
              <a:t>r</a:t>
            </a:r>
            <a:r>
              <a:rPr dirty="0" smtClean="0" sz="1400" spc="-6">
                <a:latin typeface="Arial"/>
                <a:cs typeface="Arial"/>
              </a:rPr>
              <a:t>a</a:t>
            </a:r>
            <a:r>
              <a:rPr dirty="0" smtClean="0" sz="1400" spc="-6">
                <a:latin typeface="Arial"/>
                <a:cs typeface="Arial"/>
              </a:rPr>
              <a:t>n</a:t>
            </a:r>
            <a:r>
              <a:rPr dirty="0" smtClean="0" sz="1400" spc="-6">
                <a:latin typeface="Arial"/>
                <a:cs typeface="Arial"/>
              </a:rPr>
              <a:t>c</a:t>
            </a:r>
            <a:r>
              <a:rPr dirty="0" smtClean="0" sz="1400" spc="-6">
                <a:latin typeface="Arial"/>
                <a:cs typeface="Arial"/>
              </a:rPr>
              <a:t>h</a:t>
            </a:r>
            <a:r>
              <a:rPr dirty="0" smtClean="0" sz="1400" spc="-6">
                <a:latin typeface="Arial"/>
                <a:cs typeface="Arial"/>
              </a:rPr>
              <a:t>e</a:t>
            </a:r>
            <a:r>
              <a:rPr dirty="0" smtClean="0" sz="1400" spc="-6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6955" y="4726122"/>
            <a:ext cx="408534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">
                <a:latin typeface="Arial"/>
                <a:cs typeface="Arial"/>
              </a:rPr>
              <a:t>n</a:t>
            </a:r>
            <a:r>
              <a:rPr dirty="0" smtClean="0" sz="1400" spc="3">
                <a:latin typeface="Arial"/>
                <a:cs typeface="Arial"/>
              </a:rPr>
              <a:t>e</a:t>
            </a:r>
            <a:r>
              <a:rPr dirty="0" smtClean="0" sz="1400" spc="3">
                <a:latin typeface="Arial"/>
                <a:cs typeface="Arial"/>
              </a:rPr>
              <a:t>a</a:t>
            </a:r>
            <a:r>
              <a:rPr dirty="0" smtClean="0" sz="1400" spc="3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2171" y="4726122"/>
            <a:ext cx="31362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7">
                <a:latin typeface="Arial"/>
                <a:cs typeface="Arial"/>
              </a:rPr>
              <a:t>t</a:t>
            </a:r>
            <a:r>
              <a:rPr dirty="0" smtClean="0" sz="1400" spc="37">
                <a:latin typeface="Arial"/>
                <a:cs typeface="Arial"/>
              </a:rPr>
              <a:t>h</a:t>
            </a:r>
            <a:r>
              <a:rPr dirty="0" smtClean="0" sz="1400" spc="37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3043" y="4962527"/>
            <a:ext cx="790455" cy="825500"/>
          </a:xfrm>
          <a:prstGeom prst="rect">
            <a:avLst/>
          </a:prstGeom>
        </p:spPr>
        <p:txBody>
          <a:bodyPr wrap="square" lIns="0" tIns="41275" rIns="0" bIns="0" rtlCol="0">
            <a:noAutofit/>
          </a:bodyPr>
          <a:lstStyle/>
          <a:p>
            <a:pPr marL="12700">
              <a:lnSpc>
                <a:spcPts val="6500"/>
              </a:lnSpc>
            </a:pPr>
            <a:r>
              <a:rPr dirty="0" smtClean="0" sz="6300" spc="1575">
                <a:solidFill>
                  <a:srgbClr val="906766"/>
                </a:solidFill>
                <a:latin typeface="Arial"/>
                <a:cs typeface="Arial"/>
              </a:rPr>
              <a:t>4</a:t>
            </a:r>
            <a:endParaRPr sz="6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051" y="4966914"/>
            <a:ext cx="106038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33">
                <a:latin typeface="Arial"/>
                <a:cs typeface="Arial"/>
              </a:rPr>
              <a:t>e</a:t>
            </a:r>
            <a:r>
              <a:rPr dirty="0" smtClean="0" sz="1400" spc="23">
                <a:latin typeface="Arial"/>
                <a:cs typeface="Arial"/>
              </a:rPr>
              <a:t>l</a:t>
            </a:r>
            <a:r>
              <a:rPr dirty="0" smtClean="0" sz="1400" spc="58">
                <a:latin typeface="Arial"/>
                <a:cs typeface="Arial"/>
              </a:rPr>
              <a:t>b</a:t>
            </a:r>
            <a:r>
              <a:rPr dirty="0" smtClean="0" sz="1400" spc="35">
                <a:latin typeface="Arial"/>
                <a:cs typeface="Arial"/>
              </a:rPr>
              <a:t>o</a:t>
            </a:r>
            <a:r>
              <a:rPr dirty="0" smtClean="0" sz="1400" spc="211">
                <a:latin typeface="Arial"/>
                <a:cs typeface="Arial"/>
              </a:rPr>
              <a:t>w</a:t>
            </a:r>
            <a:r>
              <a:rPr dirty="0" smtClean="0" sz="1400" spc="-125">
                <a:latin typeface="Arial"/>
                <a:cs typeface="Arial"/>
              </a:rPr>
              <a:t>:</a:t>
            </a:r>
            <a:r>
              <a:rPr dirty="0" smtClean="0" sz="1400" spc="0">
                <a:latin typeface="Arial"/>
                <a:cs typeface="Arial"/>
              </a:rPr>
              <a:t>   </a:t>
            </a:r>
            <a:r>
              <a:rPr dirty="0" smtClean="0" sz="1400" spc="-159">
                <a:latin typeface="Arial"/>
                <a:cs typeface="Arial"/>
              </a:rPr>
              <a:t> </a:t>
            </a:r>
            <a:r>
              <a:rPr dirty="0" smtClean="0" sz="1400" spc="4">
                <a:latin typeface="Arial"/>
                <a:cs typeface="Arial"/>
              </a:rPr>
              <a:t>T</a:t>
            </a:r>
            <a:r>
              <a:rPr dirty="0" smtClean="0" sz="1400" spc="4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0819" y="4966914"/>
            <a:ext cx="504427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27" b="1">
                <a:latin typeface="Arial"/>
                <a:cs typeface="Arial"/>
              </a:rPr>
              <a:t>r</a:t>
            </a:r>
            <a:r>
              <a:rPr dirty="0" smtClean="0" sz="1400" spc="-27" b="1">
                <a:latin typeface="Arial"/>
                <a:cs typeface="Arial"/>
              </a:rPr>
              <a:t>a</a:t>
            </a:r>
            <a:r>
              <a:rPr dirty="0" smtClean="0" sz="1400" spc="-27" b="1">
                <a:latin typeface="Arial"/>
                <a:cs typeface="Arial"/>
              </a:rPr>
              <a:t>d</a:t>
            </a:r>
            <a:r>
              <a:rPr dirty="0" smtClean="0" sz="1400" spc="-27" b="1">
                <a:latin typeface="Arial"/>
                <a:cs typeface="Arial"/>
              </a:rPr>
              <a:t>i</a:t>
            </a:r>
            <a:r>
              <a:rPr dirty="0" smtClean="0" sz="1400" spc="-27" b="1">
                <a:latin typeface="Arial"/>
                <a:cs typeface="Arial"/>
              </a:rPr>
              <a:t>a</a:t>
            </a:r>
            <a:r>
              <a:rPr dirty="0" smtClean="0" sz="1400" spc="-27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707" y="4966914"/>
            <a:ext cx="592912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-2" b="1">
                <a:latin typeface="Arial"/>
                <a:cs typeface="Arial"/>
              </a:rPr>
              <a:t>a</a:t>
            </a:r>
            <a:r>
              <a:rPr dirty="0" smtClean="0" sz="1400" spc="-2" b="1">
                <a:latin typeface="Arial"/>
                <a:cs typeface="Arial"/>
              </a:rPr>
              <a:t>r</a:t>
            </a:r>
            <a:r>
              <a:rPr dirty="0" smtClean="0" sz="1400" spc="-2" b="1">
                <a:latin typeface="Arial"/>
                <a:cs typeface="Arial"/>
              </a:rPr>
              <a:t>t</a:t>
            </a:r>
            <a:r>
              <a:rPr dirty="0" smtClean="0" sz="1400" spc="-2" b="1">
                <a:latin typeface="Arial"/>
                <a:cs typeface="Arial"/>
              </a:rPr>
              <a:t>e</a:t>
            </a:r>
            <a:r>
              <a:rPr dirty="0" smtClean="0" sz="1400" spc="-2" b="1">
                <a:latin typeface="Arial"/>
                <a:cs typeface="Arial"/>
              </a:rPr>
              <a:t>r</a:t>
            </a:r>
            <a:r>
              <a:rPr dirty="0" smtClean="0" sz="1400" spc="-2" b="1">
                <a:latin typeface="Arial"/>
                <a:cs typeface="Arial"/>
              </a:rPr>
              <a:t>y</a:t>
            </a:r>
            <a:r>
              <a:rPr dirty="0" smtClean="0" sz="1400" spc="-2" b="1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003" y="5213802"/>
            <a:ext cx="521052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2">
                <a:latin typeface="Arial"/>
                <a:cs typeface="Arial"/>
              </a:rPr>
              <a:t>w</a:t>
            </a:r>
            <a:r>
              <a:rPr dirty="0" smtClean="0" sz="1400" spc="22">
                <a:latin typeface="Arial"/>
                <a:cs typeface="Arial"/>
              </a:rPr>
              <a:t>h</a:t>
            </a:r>
            <a:r>
              <a:rPr dirty="0" smtClean="0" sz="1400" spc="22">
                <a:latin typeface="Arial"/>
                <a:cs typeface="Arial"/>
              </a:rPr>
              <a:t>i</a:t>
            </a:r>
            <a:r>
              <a:rPr dirty="0" smtClean="0" sz="1400" spc="22">
                <a:latin typeface="Arial"/>
                <a:cs typeface="Arial"/>
              </a:rPr>
              <a:t>c</a:t>
            </a:r>
            <a:r>
              <a:rPr dirty="0" smtClean="0" sz="1400" spc="22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275" y="5213802"/>
            <a:ext cx="837692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21">
                <a:latin typeface="Arial"/>
                <a:cs typeface="Arial"/>
              </a:rPr>
              <a:t>c</a:t>
            </a:r>
            <a:r>
              <a:rPr dirty="0" smtClean="0" sz="1400" spc="21">
                <a:latin typeface="Arial"/>
                <a:cs typeface="Arial"/>
              </a:rPr>
              <a:t>o</a:t>
            </a:r>
            <a:r>
              <a:rPr dirty="0" smtClean="0" sz="1400" spc="21">
                <a:latin typeface="Arial"/>
                <a:cs typeface="Arial"/>
              </a:rPr>
              <a:t>n</a:t>
            </a:r>
            <a:r>
              <a:rPr dirty="0" smtClean="0" sz="1400" spc="21">
                <a:latin typeface="Arial"/>
                <a:cs typeface="Arial"/>
              </a:rPr>
              <a:t>t</a:t>
            </a:r>
            <a:r>
              <a:rPr dirty="0" smtClean="0" sz="1400" spc="21">
                <a:latin typeface="Arial"/>
                <a:cs typeface="Arial"/>
              </a:rPr>
              <a:t>i</a:t>
            </a:r>
            <a:r>
              <a:rPr dirty="0" smtClean="0" sz="1400" spc="21">
                <a:latin typeface="Arial"/>
                <a:cs typeface="Arial"/>
              </a:rPr>
              <a:t>n</a:t>
            </a:r>
            <a:r>
              <a:rPr dirty="0" smtClean="0" sz="1400" spc="21">
                <a:latin typeface="Arial"/>
                <a:cs typeface="Arial"/>
              </a:rPr>
              <a:t>u</a:t>
            </a:r>
            <a:r>
              <a:rPr dirty="0" smtClean="0" sz="1400" spc="21">
                <a:latin typeface="Arial"/>
                <a:cs typeface="Arial"/>
              </a:rPr>
              <a:t>e</a:t>
            </a:r>
            <a:r>
              <a:rPr dirty="0" smtClean="0" sz="1400" spc="2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8395" y="5213802"/>
            <a:ext cx="920093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36">
                <a:latin typeface="Arial"/>
                <a:cs typeface="Arial"/>
              </a:rPr>
              <a:t>t</a:t>
            </a:r>
            <a:r>
              <a:rPr dirty="0" smtClean="0" sz="1400" spc="61">
                <a:latin typeface="Arial"/>
                <a:cs typeface="Arial"/>
              </a:rPr>
              <a:t>o</a:t>
            </a:r>
            <a:r>
              <a:rPr dirty="0" smtClean="0" sz="1400" spc="30">
                <a:latin typeface="Arial"/>
                <a:cs typeface="Arial"/>
              </a:rPr>
              <a:t>  </a:t>
            </a:r>
            <a:r>
              <a:rPr dirty="0" smtClean="0" sz="1400" spc="125">
                <a:latin typeface="Arial"/>
                <a:cs typeface="Arial"/>
              </a:rPr>
              <a:t> </a:t>
            </a:r>
            <a:r>
              <a:rPr dirty="0" smtClean="0" sz="1400" spc="138">
                <a:latin typeface="Arial"/>
                <a:cs typeface="Arial"/>
              </a:rPr>
              <a:t>t</a:t>
            </a:r>
            <a:r>
              <a:rPr dirty="0" smtClean="0" sz="1400" spc="35">
                <a:latin typeface="Arial"/>
                <a:cs typeface="Arial"/>
              </a:rPr>
              <a:t>h</a:t>
            </a:r>
            <a:r>
              <a:rPr dirty="0" smtClean="0" sz="1400" spc="58">
                <a:latin typeface="Arial"/>
                <a:cs typeface="Arial"/>
              </a:rPr>
              <a:t>u</a:t>
            </a:r>
            <a:r>
              <a:rPr dirty="0" smtClean="0" sz="1400" spc="103">
                <a:latin typeface="Arial"/>
                <a:cs typeface="Arial"/>
              </a:rPr>
              <a:t>m</a:t>
            </a:r>
            <a:r>
              <a:rPr dirty="0" smtClean="0" sz="1400" spc="-15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7323" y="5265004"/>
            <a:ext cx="1583710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700" spc="702">
                <a:solidFill>
                  <a:srgbClr val="2A2828"/>
                </a:solidFill>
                <a:latin typeface="Times New Roman"/>
                <a:cs typeface="Times New Roman"/>
              </a:rPr>
              <a:t>I</a:t>
            </a:r>
            <a:r>
              <a:rPr dirty="0" smtClean="0" sz="700" spc="-10">
                <a:solidFill>
                  <a:srgbClr val="2A2828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1114">
                <a:solidFill>
                  <a:srgbClr val="2A2828"/>
                </a:solidFill>
                <a:latin typeface="Times New Roman"/>
                <a:cs typeface="Times New Roman"/>
              </a:rPr>
              <a:t>f</a:t>
            </a:r>
            <a:r>
              <a:rPr dirty="0" smtClean="0" sz="700" spc="342">
                <a:solidFill>
                  <a:srgbClr val="2A2828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562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dirty="0" smtClean="0" sz="700" spc="188">
                <a:solidFill>
                  <a:srgbClr val="2A2828"/>
                </a:solidFill>
                <a:latin typeface="Times New Roman"/>
                <a:cs typeface="Times New Roman"/>
              </a:rPr>
              <a:t>i</a:t>
            </a:r>
            <a:r>
              <a:rPr dirty="0" smtClean="0" sz="700" spc="538">
                <a:solidFill>
                  <a:srgbClr val="2A2828"/>
                </a:solidFill>
                <a:latin typeface="Times New Roman"/>
                <a:cs typeface="Times New Roman"/>
              </a:rPr>
              <a:t>d</a:t>
            </a:r>
            <a:r>
              <a:rPr dirty="0" smtClean="0" sz="700" spc="0">
                <a:solidFill>
                  <a:srgbClr val="2A2828"/>
                </a:solidFill>
                <a:latin typeface="Times New Roman"/>
                <a:cs typeface="Times New Roman"/>
              </a:rPr>
              <a:t>    </a:t>
            </a:r>
            <a:r>
              <a:rPr dirty="0" smtClean="0" sz="700" spc="-59">
                <a:solidFill>
                  <a:srgbClr val="2A2828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560">
                <a:solidFill>
                  <a:srgbClr val="2A2828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611">
                <a:solidFill>
                  <a:srgbClr val="2A2828"/>
                </a:solidFill>
                <a:latin typeface="Times New Roman"/>
                <a:cs typeface="Times New Roman"/>
              </a:rPr>
              <a:t>o</a:t>
            </a:r>
            <a:r>
              <a:rPr dirty="0" smtClean="0" sz="700" spc="767">
                <a:solidFill>
                  <a:srgbClr val="2A2828"/>
                </a:solidFill>
                <a:latin typeface="Times New Roman"/>
                <a:cs typeface="Times New Roman"/>
              </a:rPr>
              <a:t>i</a:t>
            </a:r>
            <a:r>
              <a:rPr dirty="0" smtClean="0" sz="700" spc="635">
                <a:solidFill>
                  <a:srgbClr val="2A2828"/>
                </a:solidFill>
                <a:latin typeface="Times New Roman"/>
                <a:cs typeface="Times New Roman"/>
              </a:rPr>
              <a:t>u</a:t>
            </a:r>
            <a:r>
              <a:rPr dirty="0" smtClean="0" sz="700" spc="213">
                <a:solidFill>
                  <a:srgbClr val="2A2828"/>
                </a:solidFill>
                <a:latin typeface="Times New Roman"/>
                <a:cs typeface="Times New Roman"/>
              </a:rPr>
              <a:t>l</a:t>
            </a:r>
            <a:r>
              <a:rPr dirty="0" smtClean="0" sz="700" spc="575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491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051" y="5454594"/>
            <a:ext cx="2523506" cy="44704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">
                <a:latin typeface="Arial"/>
                <a:cs typeface="Arial"/>
              </a:rPr>
              <a:t>a</a:t>
            </a:r>
            <a:r>
              <a:rPr dirty="0" smtClean="0" sz="1400" spc="4">
                <a:latin typeface="Arial"/>
                <a:cs typeface="Arial"/>
              </a:rPr>
              <a:t>n</a:t>
            </a:r>
            <a:r>
              <a:rPr dirty="0" smtClean="0" sz="1400" spc="0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 </a:t>
            </a:r>
            <a:r>
              <a:rPr dirty="0" smtClean="0" sz="1400" spc="189">
                <a:latin typeface="Arial"/>
                <a:cs typeface="Arial"/>
              </a:rPr>
              <a:t> </a:t>
            </a:r>
            <a:r>
              <a:rPr dirty="0" smtClean="0" sz="1400" spc="161">
                <a:latin typeface="Arial"/>
                <a:cs typeface="Arial"/>
              </a:rPr>
              <a:t>t</a:t>
            </a:r>
            <a:r>
              <a:rPr dirty="0" smtClean="0" sz="1400" spc="11">
                <a:latin typeface="Arial"/>
                <a:cs typeface="Arial"/>
              </a:rPr>
              <a:t>h</a:t>
            </a:r>
            <a:r>
              <a:rPr dirty="0" smtClean="0" sz="1400" spc="-38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  </a:t>
            </a:r>
            <a:r>
              <a:rPr dirty="0" smtClean="0" sz="1400" spc="-79">
                <a:latin typeface="Arial"/>
                <a:cs typeface="Arial"/>
              </a:rPr>
              <a:t> </a:t>
            </a:r>
            <a:r>
              <a:rPr dirty="0" smtClean="0" sz="1400" spc="-25" b="1">
                <a:latin typeface="Arial"/>
                <a:cs typeface="Arial"/>
              </a:rPr>
              <a:t>u</a:t>
            </a:r>
            <a:r>
              <a:rPr dirty="0" smtClean="0" sz="1400" spc="-9" b="1">
                <a:latin typeface="Arial"/>
                <a:cs typeface="Arial"/>
              </a:rPr>
              <a:t>l</a:t>
            </a:r>
            <a:r>
              <a:rPr dirty="0" smtClean="0" sz="1400" spc="-29" b="1">
                <a:latin typeface="Arial"/>
                <a:cs typeface="Arial"/>
              </a:rPr>
              <a:t>n</a:t>
            </a:r>
            <a:r>
              <a:rPr dirty="0" smtClean="0" sz="1400" spc="-25" b="1">
                <a:latin typeface="Arial"/>
                <a:cs typeface="Arial"/>
              </a:rPr>
              <a:t>a</a:t>
            </a:r>
            <a:r>
              <a:rPr dirty="0" smtClean="0" sz="1400" spc="0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 </a:t>
            </a:r>
            <a:r>
              <a:rPr dirty="0" smtClean="0" sz="1400" spc="245" b="1">
                <a:latin typeface="Arial"/>
                <a:cs typeface="Arial"/>
              </a:rPr>
              <a:t> </a:t>
            </a:r>
            <a:r>
              <a:rPr dirty="0" smtClean="0" sz="1400" spc="-19" b="1">
                <a:latin typeface="Arial"/>
                <a:cs typeface="Arial"/>
              </a:rPr>
              <a:t>a</a:t>
            </a:r>
            <a:r>
              <a:rPr dirty="0" smtClean="0" sz="1400" spc="0" b="1">
                <a:latin typeface="Arial"/>
                <a:cs typeface="Arial"/>
              </a:rPr>
              <a:t>r</a:t>
            </a:r>
            <a:r>
              <a:rPr dirty="0" smtClean="0" sz="1400" spc="-39" b="1">
                <a:latin typeface="Arial"/>
                <a:cs typeface="Arial"/>
              </a:rPr>
              <a:t>t</a:t>
            </a:r>
            <a:r>
              <a:rPr dirty="0" smtClean="0" sz="1400" spc="-25" b="1">
                <a:latin typeface="Arial"/>
                <a:cs typeface="Arial"/>
              </a:rPr>
              <a:t>e</a:t>
            </a:r>
            <a:r>
              <a:rPr dirty="0" smtClean="0" sz="1400" spc="-19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y</a:t>
            </a:r>
            <a:r>
              <a:rPr dirty="0" smtClean="0" sz="1400" spc="0" b="1">
                <a:latin typeface="Arial"/>
                <a:cs typeface="Arial"/>
              </a:rPr>
              <a:t> </a:t>
            </a:r>
            <a:r>
              <a:rPr dirty="0" smtClean="0" sz="1400" spc="355" b="1">
                <a:latin typeface="Arial"/>
                <a:cs typeface="Arial"/>
              </a:rPr>
              <a:t> </a:t>
            </a:r>
            <a:r>
              <a:rPr dirty="0" smtClean="0" sz="1400" spc="115">
                <a:latin typeface="Arial"/>
                <a:cs typeface="Arial"/>
              </a:rPr>
              <a:t>w</a:t>
            </a:r>
            <a:r>
              <a:rPr dirty="0" smtClean="0" sz="1400" spc="11">
                <a:latin typeface="Arial"/>
                <a:cs typeface="Arial"/>
              </a:rPr>
              <a:t>h</a:t>
            </a:r>
            <a:r>
              <a:rPr dirty="0" smtClean="0" sz="1400" spc="50">
                <a:latin typeface="Arial"/>
                <a:cs typeface="Arial"/>
              </a:rPr>
              <a:t>i</a:t>
            </a:r>
            <a:r>
              <a:rPr dirty="0" smtClean="0" sz="1400" spc="18">
                <a:latin typeface="Arial"/>
                <a:cs typeface="Arial"/>
              </a:rPr>
              <a:t>c</a:t>
            </a:r>
            <a:r>
              <a:rPr dirty="0" smtClean="0" sz="1400" spc="-62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marL="12700" marR="26669">
              <a:lnSpc>
                <a:spcPct val="95825"/>
              </a:lnSpc>
              <a:spcBef>
                <a:spcPts val="233"/>
              </a:spcBef>
            </a:pPr>
            <a:r>
              <a:rPr dirty="0" smtClean="0" sz="1400" spc="28">
                <a:latin typeface="Arial"/>
                <a:cs typeface="Arial"/>
              </a:rPr>
              <a:t>e</a:t>
            </a:r>
            <a:r>
              <a:rPr dirty="0" smtClean="0" sz="1400" spc="28">
                <a:latin typeface="Arial"/>
                <a:cs typeface="Arial"/>
              </a:rPr>
              <a:t>x</a:t>
            </a:r>
            <a:r>
              <a:rPr dirty="0" smtClean="0" sz="1400" spc="28">
                <a:latin typeface="Arial"/>
                <a:cs typeface="Arial"/>
              </a:rPr>
              <a:t>t</a:t>
            </a:r>
            <a:r>
              <a:rPr dirty="0" smtClean="0" sz="1400" spc="28">
                <a:latin typeface="Arial"/>
                <a:cs typeface="Arial"/>
              </a:rPr>
              <a:t>e</a:t>
            </a:r>
            <a:r>
              <a:rPr dirty="0" smtClean="0" sz="1400" spc="28">
                <a:latin typeface="Arial"/>
                <a:cs typeface="Arial"/>
              </a:rPr>
              <a:t>n</a:t>
            </a:r>
            <a:r>
              <a:rPr dirty="0" smtClean="0" sz="1400" spc="28">
                <a:latin typeface="Arial"/>
                <a:cs typeface="Arial"/>
              </a:rPr>
              <a:t>d</a:t>
            </a:r>
            <a:r>
              <a:rPr dirty="0" smtClean="0" sz="1400" spc="28">
                <a:latin typeface="Arial"/>
                <a:cs typeface="Arial"/>
              </a:rPr>
              <a:t>s</a:t>
            </a:r>
            <a:r>
              <a:rPr dirty="0" smtClean="0" sz="1400" spc="28">
                <a:latin typeface="Arial"/>
                <a:cs typeface="Arial"/>
              </a:rPr>
              <a:t> </a:t>
            </a:r>
            <a:r>
              <a:rPr dirty="0" smtClean="0" sz="1400" spc="28">
                <a:latin typeface="Arial"/>
                <a:cs typeface="Arial"/>
              </a:rPr>
              <a:t>t</a:t>
            </a:r>
            <a:r>
              <a:rPr dirty="0" smtClean="0" sz="1400" spc="28">
                <a:latin typeface="Arial"/>
                <a:cs typeface="Arial"/>
              </a:rPr>
              <a:t>o</a:t>
            </a:r>
            <a:r>
              <a:rPr dirty="0" smtClean="0" sz="1400" spc="28">
                <a:latin typeface="Arial"/>
                <a:cs typeface="Arial"/>
              </a:rPr>
              <a:t> </a:t>
            </a:r>
            <a:r>
              <a:rPr dirty="0" smtClean="0" sz="1400" spc="28">
                <a:latin typeface="Arial"/>
                <a:cs typeface="Arial"/>
              </a:rPr>
              <a:t>l</a:t>
            </a:r>
            <a:r>
              <a:rPr dirty="0" smtClean="0" sz="1400" spc="28">
                <a:latin typeface="Arial"/>
                <a:cs typeface="Arial"/>
              </a:rPr>
              <a:t>i</a:t>
            </a:r>
            <a:r>
              <a:rPr dirty="0" smtClean="0" sz="1400" spc="28">
                <a:latin typeface="Arial"/>
                <a:cs typeface="Arial"/>
              </a:rPr>
              <a:t>t</a:t>
            </a:r>
            <a:r>
              <a:rPr dirty="0" smtClean="0" sz="1400" spc="28">
                <a:latin typeface="Arial"/>
                <a:cs typeface="Arial"/>
              </a:rPr>
              <a:t>t</a:t>
            </a:r>
            <a:r>
              <a:rPr dirty="0" smtClean="0" sz="1400" spc="28">
                <a:latin typeface="Arial"/>
                <a:cs typeface="Arial"/>
              </a:rPr>
              <a:t>l</a:t>
            </a:r>
            <a:r>
              <a:rPr dirty="0" smtClean="0" sz="1400" spc="28">
                <a:latin typeface="Arial"/>
                <a:cs typeface="Arial"/>
              </a:rPr>
              <a:t>e</a:t>
            </a:r>
            <a:r>
              <a:rPr dirty="0" smtClean="0" sz="1400" spc="28">
                <a:latin typeface="Arial"/>
                <a:cs typeface="Arial"/>
              </a:rPr>
              <a:t> </a:t>
            </a:r>
            <a:r>
              <a:rPr dirty="0" smtClean="0" sz="1400" spc="28">
                <a:latin typeface="Arial"/>
                <a:cs typeface="Arial"/>
              </a:rPr>
              <a:t>f</a:t>
            </a:r>
            <a:r>
              <a:rPr dirty="0" smtClean="0" sz="1400" spc="28">
                <a:latin typeface="Arial"/>
                <a:cs typeface="Arial"/>
              </a:rPr>
              <a:t>i</a:t>
            </a:r>
            <a:r>
              <a:rPr dirty="0" smtClean="0" sz="1400" spc="28">
                <a:latin typeface="Arial"/>
                <a:cs typeface="Arial"/>
              </a:rPr>
              <a:t>n</a:t>
            </a:r>
            <a:r>
              <a:rPr dirty="0" smtClean="0" sz="1400" spc="28">
                <a:latin typeface="Arial"/>
                <a:cs typeface="Arial"/>
              </a:rPr>
              <a:t>g</a:t>
            </a:r>
            <a:r>
              <a:rPr dirty="0" smtClean="0" sz="1400" spc="28">
                <a:latin typeface="Arial"/>
                <a:cs typeface="Arial"/>
              </a:rPr>
              <a:t>e</a:t>
            </a:r>
            <a:r>
              <a:rPr dirty="0" smtClean="0" sz="1400" spc="28">
                <a:latin typeface="Arial"/>
                <a:cs typeface="Arial"/>
              </a:rPr>
              <a:t>r</a:t>
            </a:r>
            <a:r>
              <a:rPr dirty="0" smtClean="0" sz="1400" spc="28">
                <a:solidFill>
                  <a:srgbClr val="11111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1435" y="6067703"/>
            <a:ext cx="1807931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600" spc="424" b="1">
                <a:solidFill>
                  <a:srgbClr val="54362B"/>
                </a:solidFill>
                <a:latin typeface="Times New Roman"/>
                <a:cs typeface="Times New Roman"/>
              </a:rPr>
              <a:t>T</a:t>
            </a:r>
            <a:r>
              <a:rPr dirty="0" smtClean="0" sz="600" spc="424" b="1">
                <a:solidFill>
                  <a:srgbClr val="2A2828"/>
                </a:solidFill>
                <a:latin typeface="Times New Roman"/>
                <a:cs typeface="Times New Roman"/>
              </a:rPr>
              <a:t>h</a:t>
            </a:r>
            <a:r>
              <a:rPr dirty="0" smtClean="0" sz="600" spc="424" b="1">
                <a:solidFill>
                  <a:srgbClr val="2F170E"/>
                </a:solidFill>
                <a:latin typeface="Times New Roman"/>
                <a:cs typeface="Times New Roman"/>
              </a:rPr>
              <a:t>y</a:t>
            </a:r>
            <a:r>
              <a:rPr dirty="0" smtClean="0" sz="600" spc="424" b="1">
                <a:solidFill>
                  <a:srgbClr val="54362B"/>
                </a:solidFill>
                <a:latin typeface="Times New Roman"/>
                <a:cs typeface="Times New Roman"/>
              </a:rPr>
              <a:t>m</a:t>
            </a:r>
            <a:r>
              <a:rPr dirty="0" smtClean="0" sz="600" spc="424" b="1">
                <a:solidFill>
                  <a:srgbClr val="54362B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424" b="1">
                <a:solidFill>
                  <a:srgbClr val="2A2828"/>
                </a:solidFill>
                <a:latin typeface="Times New Roman"/>
                <a:cs typeface="Times New Roman"/>
              </a:rPr>
              <a:t>•</a:t>
            </a:r>
            <a:r>
              <a:rPr dirty="0" smtClean="0" sz="600" spc="424" b="1">
                <a:solidFill>
                  <a:srgbClr val="54362B"/>
                </a:solidFill>
                <a:latin typeface="Times New Roman"/>
                <a:cs typeface="Times New Roman"/>
              </a:rPr>
              <a:t>c</a:t>
            </a:r>
            <a:r>
              <a:rPr dirty="0" smtClean="0" sz="600" spc="424" b="1">
                <a:solidFill>
                  <a:srgbClr val="54362B"/>
                </a:solidFill>
                <a:latin typeface="Times New Roman"/>
                <a:cs typeface="Times New Roman"/>
              </a:rPr>
              <a:t>t</a:t>
            </a:r>
            <a:r>
              <a:rPr dirty="0" smtClean="0" sz="600" spc="424" b="1">
                <a:solidFill>
                  <a:srgbClr val="AF807E"/>
                </a:solidFill>
                <a:latin typeface="Times New Roman"/>
                <a:cs typeface="Times New Roman"/>
              </a:rPr>
              <a:t>~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1435" y="6175101"/>
            <a:ext cx="458795" cy="88900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500" spc="437">
                <a:solidFill>
                  <a:srgbClr val="62463A"/>
                </a:solidFill>
                <a:latin typeface="Arial"/>
                <a:cs typeface="Arial"/>
              </a:rPr>
              <a:t>g</a:t>
            </a:r>
            <a:r>
              <a:rPr dirty="0" smtClean="0" sz="500" spc="437">
                <a:solidFill>
                  <a:srgbClr val="2F170E"/>
                </a:solidFill>
                <a:latin typeface="Arial"/>
                <a:cs typeface="Arial"/>
              </a:rPr>
              <a:t>l</a:t>
            </a:r>
            <a:r>
              <a:rPr dirty="0" smtClean="0" sz="500" spc="437">
                <a:solidFill>
                  <a:srgbClr val="54362B"/>
                </a:solidFill>
                <a:latin typeface="Arial"/>
                <a:cs typeface="Arial"/>
              </a:rPr>
              <a:t>a</a:t>
            </a:r>
            <a:r>
              <a:rPr dirty="0" smtClean="0" sz="500" spc="437">
                <a:solidFill>
                  <a:srgbClr val="54362B"/>
                </a:solidFill>
                <a:latin typeface="Arial"/>
                <a:cs typeface="Arial"/>
              </a:rPr>
              <a:t>n</a:t>
            </a:r>
            <a:r>
              <a:rPr dirty="0" smtClean="0" sz="500" spc="437">
                <a:solidFill>
                  <a:srgbClr val="54362B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451" y="6175101"/>
            <a:ext cx="873539" cy="88900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500" spc="1456">
                <a:solidFill>
                  <a:srgbClr val="AF807E"/>
                </a:solidFill>
                <a:latin typeface="Arial"/>
                <a:cs typeface="Arial"/>
              </a:rPr>
              <a:t>~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2243" y="6452437"/>
            <a:ext cx="586332" cy="190499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z="400" spc="306">
                <a:solidFill>
                  <a:srgbClr val="8E8E8E"/>
                </a:solidFill>
                <a:latin typeface="Times New Roman"/>
                <a:cs typeface="Times New Roman"/>
              </a:rPr>
              <a:t>«</a:t>
            </a:r>
            <a:r>
              <a:rPr dirty="0" smtClean="0" sz="400" spc="306">
                <a:solidFill>
                  <a:srgbClr val="8E8E8E"/>
                </a:solidFill>
                <a:latin typeface="Times New Roman"/>
                <a:cs typeface="Times New Roman"/>
              </a:rPr>
              <a:t>i</a:t>
            </a:r>
            <a:r>
              <a:rPr dirty="0" smtClean="0" sz="400" spc="306">
                <a:solidFill>
                  <a:srgbClr val="8E8E8E"/>
                </a:solidFill>
                <a:latin typeface="Times New Roman"/>
                <a:cs typeface="Times New Roman"/>
              </a:rPr>
              <a:t>w</a:t>
            </a:r>
            <a:r>
              <a:rPr dirty="0" smtClean="0" sz="1300" spc="-440">
                <a:solidFill>
                  <a:srgbClr val="8E8E8E"/>
                </a:solidFill>
                <a:latin typeface="Arial"/>
                <a:cs typeface="Arial"/>
              </a:rPr>
              <a:t>=</a:t>
            </a:r>
            <a:r>
              <a:rPr dirty="0" smtClean="0" sz="1300" spc="-440">
                <a:solidFill>
                  <a:srgbClr val="8E8E8E"/>
                </a:solidFill>
                <a:latin typeface="Arial"/>
                <a:cs typeface="Arial"/>
              </a:rPr>
              <a:t>=</a:t>
            </a:r>
            <a:r>
              <a:rPr dirty="0" smtClean="0" sz="400" spc="306">
                <a:solidFill>
                  <a:srgbClr val="8E8E8E"/>
                </a:solidFill>
                <a:latin typeface="Times New Roman"/>
                <a:cs typeface="Times New Roman"/>
              </a:rPr>
              <a:t>«</a:t>
            </a:r>
            <a:r>
              <a:rPr dirty="0" smtClean="0" sz="1300" spc="-440">
                <a:solidFill>
                  <a:srgbClr val="8E8E8E"/>
                </a:solidFill>
                <a:latin typeface="Arial"/>
                <a:cs typeface="Arial"/>
              </a:rPr>
              <a:t>=</a:t>
            </a:r>
            <a:r>
              <a:rPr dirty="0" smtClean="0" sz="1300" spc="-440">
                <a:solidFill>
                  <a:srgbClr val="8E8E8E"/>
                </a:solidFill>
                <a:latin typeface="Arial"/>
                <a:cs typeface="Arial"/>
              </a:rPr>
              <a:t>=</a:t>
            </a:r>
            <a:r>
              <a:rPr dirty="0" smtClean="0" sz="400" spc="306">
                <a:solidFill>
                  <a:srgbClr val="8E8E8E"/>
                </a:solidFill>
                <a:latin typeface="Times New Roman"/>
                <a:cs typeface="Times New Roman"/>
              </a:rPr>
              <a:t>«i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72347" y="6594110"/>
            <a:ext cx="419735" cy="130496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58420">
              <a:lnSpc>
                <a:spcPts val="420"/>
              </a:lnSpc>
            </a:pPr>
            <a:r>
              <a:rPr dirty="0" smtClean="0" sz="400" spc="398">
                <a:solidFill>
                  <a:srgbClr val="8E8E8E"/>
                </a:solidFill>
                <a:latin typeface="Times New Roman"/>
                <a:cs typeface="Times New Roman"/>
              </a:rPr>
              <a:t>4</a:t>
            </a:r>
            <a:r>
              <a:rPr dirty="0" smtClean="0" sz="400" spc="398">
                <a:solidFill>
                  <a:srgbClr val="8E8E8E"/>
                </a:solidFill>
                <a:latin typeface="Times New Roman"/>
                <a:cs typeface="Times New Roman"/>
              </a:rPr>
              <a:t>i</a:t>
            </a:r>
            <a:r>
              <a:rPr dirty="0" smtClean="0" sz="400" spc="398">
                <a:solidFill>
                  <a:srgbClr val="8E8E8E"/>
                </a:solidFill>
                <a:latin typeface="Times New Roman"/>
                <a:cs typeface="Times New Roman"/>
              </a:rPr>
              <a:t>i</a:t>
            </a:r>
            <a:r>
              <a:rPr dirty="0" smtClean="0" sz="400" spc="398">
                <a:solidFill>
                  <a:srgbClr val="A1A1A1"/>
                </a:solidFill>
                <a:latin typeface="Times New Roman"/>
                <a:cs typeface="Times New Roman"/>
              </a:rPr>
              <a:t>«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ts val="470"/>
              </a:lnSpc>
              <a:spcBef>
                <a:spcPts val="2"/>
              </a:spcBef>
            </a:pPr>
            <a:r>
              <a:rPr dirty="0" smtClean="0" sz="500" spc="557">
                <a:solidFill>
                  <a:srgbClr val="B1B8BA"/>
                </a:solidFill>
                <a:latin typeface="Times New Roman"/>
                <a:cs typeface="Times New Roman"/>
              </a:rPr>
              <a:t>o</a:t>
            </a:r>
            <a:r>
              <a:rPr dirty="0" smtClean="0" sz="500" spc="557">
                <a:solidFill>
                  <a:srgbClr val="B1B8BA"/>
                </a:solidFill>
                <a:latin typeface="Times New Roman"/>
                <a:cs typeface="Times New Roman"/>
              </a:rPr>
              <a:t>z</a:t>
            </a:r>
            <a:r>
              <a:rPr dirty="0" smtClean="0" sz="500" spc="557">
                <a:solidFill>
                  <a:srgbClr val="A1A1A1"/>
                </a:solidFill>
                <a:latin typeface="Times New Roman"/>
                <a:cs typeface="Times New Roman"/>
              </a:rPr>
              <a:t>0</a:t>
            </a:r>
            <a:r>
              <a:rPr dirty="0" smtClean="0" sz="500" spc="557">
                <a:solidFill>
                  <a:srgbClr val="A1A1A1"/>
                </a:solidFill>
                <a:latin typeface="Times New Roman"/>
                <a:cs typeface="Times New Roman"/>
              </a:rPr>
              <a:t>t</a:t>
            </a:r>
            <a:endParaRPr sz="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927851" y="156809"/>
            <a:ext cx="775588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p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96587" y="214721"/>
            <a:ext cx="1016306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f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28">
                <a:solidFill>
                  <a:srgbClr val="1F1F1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5148" y="299279"/>
            <a:ext cx="2226751" cy="215900"/>
          </a:xfrm>
          <a:prstGeom prst="rect">
            <a:avLst/>
          </a:prstGeom>
        </p:spPr>
        <p:txBody>
          <a:bodyPr wrap="square" lIns="0" tIns="10382" rIns="0" bIns="0" rtlCol="0">
            <a:noAutofit/>
          </a:bodyPr>
          <a:lstStyle/>
          <a:p>
            <a:pPr marL="12700">
              <a:lnSpc>
                <a:spcPts val="1635"/>
              </a:lnSpc>
            </a:pP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H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p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ic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p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y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:</a:t>
            </a:r>
            <a:r>
              <a:rPr dirty="0" smtClean="0" sz="1500" spc="22" b="1">
                <a:solidFill>
                  <a:srgbClr val="BF0000"/>
                </a:solidFill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96259" y="421985"/>
            <a:ext cx="949325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u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b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b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u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14">
                <a:solidFill>
                  <a:srgbClr val="1F1F1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27323" y="742025"/>
            <a:ext cx="300443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15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15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15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15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15">
                <a:solidFill>
                  <a:srgbClr val="1F1F1F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9908" y="848312"/>
            <a:ext cx="2121662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12">
                <a:solidFill>
                  <a:srgbClr val="010101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78100" y="848312"/>
            <a:ext cx="30503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9948" y="1107392"/>
            <a:ext cx="228092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2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131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6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2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200" spc="103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200" spc="9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34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2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9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200" spc="24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-7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200" spc="7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103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200" spc="52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200" spc="99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2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5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2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17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-131">
                <a:solidFill>
                  <a:srgbClr val="010101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71291" y="1232753"/>
            <a:ext cx="610663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P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19">
                <a:solidFill>
                  <a:srgbClr val="333131"/>
                </a:solidFill>
                <a:latin typeface="Arial"/>
                <a:cs typeface="Arial"/>
              </a:rPr>
              <a:t>i</a:t>
            </a:r>
            <a:r>
              <a:rPr dirty="0" smtClean="0" sz="900" spc="19">
                <a:solidFill>
                  <a:srgbClr val="1F1F1F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99779" y="1254089"/>
            <a:ext cx="415591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23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23">
                <a:solidFill>
                  <a:srgbClr val="1F1F1F"/>
                </a:solidFill>
                <a:latin typeface="Arial"/>
                <a:cs typeface="Arial"/>
              </a:rPr>
              <a:t>p</a:t>
            </a:r>
            <a:r>
              <a:rPr dirty="0" smtClean="0" sz="900" spc="23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23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3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3">
                <a:solidFill>
                  <a:srgbClr val="1F1F1F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004" y="1363424"/>
            <a:ext cx="18974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57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57">
                <a:solidFill>
                  <a:srgbClr val="010101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9572" y="1363424"/>
            <a:ext cx="142844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45">
                <a:solidFill>
                  <a:srgbClr val="0101FF"/>
                </a:solidFill>
                <a:latin typeface="Arial"/>
                <a:cs typeface="Arial"/>
              </a:rPr>
              <a:t>c</a:t>
            </a:r>
            <a:r>
              <a:rPr dirty="0" smtClean="0" sz="1200" spc="46">
                <a:solidFill>
                  <a:srgbClr val="0101FF"/>
                </a:solidFill>
                <a:latin typeface="Arial"/>
                <a:cs typeface="Arial"/>
              </a:rPr>
              <a:t>i</a:t>
            </a:r>
            <a:r>
              <a:rPr dirty="0" smtClean="0" sz="1200" spc="76">
                <a:solidFill>
                  <a:srgbClr val="0101FF"/>
                </a:solidFill>
                <a:latin typeface="Arial"/>
                <a:cs typeface="Arial"/>
              </a:rPr>
              <a:t>r</a:t>
            </a:r>
            <a:r>
              <a:rPr dirty="0" smtClean="0" sz="1200" spc="25">
                <a:solidFill>
                  <a:srgbClr val="0101FF"/>
                </a:solidFill>
                <a:latin typeface="Arial"/>
                <a:cs typeface="Arial"/>
              </a:rPr>
              <a:t>c</a:t>
            </a:r>
            <a:r>
              <a:rPr dirty="0" smtClean="0" sz="1200" spc="-330">
                <a:solidFill>
                  <a:srgbClr val="0101FF"/>
                </a:solidFill>
                <a:latin typeface="Arial"/>
                <a:cs typeface="Arial"/>
              </a:rPr>
              <a:t>u</a:t>
            </a:r>
            <a:r>
              <a:rPr dirty="0" smtClean="0" sz="1200" spc="378">
                <a:solidFill>
                  <a:srgbClr val="0101FF"/>
                </a:solidFill>
                <a:latin typeface="Arial"/>
                <a:cs typeface="Arial"/>
              </a:rPr>
              <a:t>l</a:t>
            </a:r>
            <a:r>
              <a:rPr dirty="0" smtClean="0" sz="1200" spc="25">
                <a:solidFill>
                  <a:srgbClr val="0101FF"/>
                </a:solidFill>
                <a:latin typeface="Arial"/>
                <a:cs typeface="Arial"/>
              </a:rPr>
              <a:t>a</a:t>
            </a:r>
            <a:r>
              <a:rPr dirty="0" smtClean="0" sz="1200" spc="62">
                <a:solidFill>
                  <a:srgbClr val="0101FF"/>
                </a:solidFill>
                <a:latin typeface="Arial"/>
                <a:cs typeface="Arial"/>
              </a:rPr>
              <a:t>t</a:t>
            </a:r>
            <a:r>
              <a:rPr dirty="0" smtClean="0" sz="1200" spc="160">
                <a:solidFill>
                  <a:srgbClr val="0101FF"/>
                </a:solidFill>
                <a:latin typeface="Arial"/>
                <a:cs typeface="Arial"/>
              </a:rPr>
              <a:t>o</a:t>
            </a:r>
            <a:r>
              <a:rPr dirty="0" smtClean="0" sz="1200" spc="52">
                <a:solidFill>
                  <a:srgbClr val="0101FF"/>
                </a:solidFill>
                <a:latin typeface="Arial"/>
                <a:cs typeface="Arial"/>
              </a:rPr>
              <a:t>r</a:t>
            </a:r>
            <a:r>
              <a:rPr dirty="0" smtClean="0" sz="1200" spc="5">
                <a:solidFill>
                  <a:srgbClr val="0101FF"/>
                </a:solidFill>
                <a:latin typeface="Arial"/>
                <a:cs typeface="Arial"/>
              </a:rPr>
              <a:t>y</a:t>
            </a:r>
            <a:r>
              <a:rPr dirty="0" smtClean="0" sz="1200" spc="0">
                <a:solidFill>
                  <a:srgbClr val="0101FF"/>
                </a:solidFill>
                <a:latin typeface="Arial"/>
                <a:cs typeface="Arial"/>
              </a:rPr>
              <a:t>   </a:t>
            </a:r>
            <a:r>
              <a:rPr dirty="0" smtClean="0" sz="1200" spc="-159">
                <a:solidFill>
                  <a:srgbClr val="0101FF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101FF"/>
                </a:solidFill>
                <a:latin typeface="Arial"/>
                <a:cs typeface="Arial"/>
              </a:rPr>
              <a:t>sys</a:t>
            </a:r>
            <a:r>
              <a:rPr dirty="0" smtClean="0" sz="1200" spc="64">
                <a:solidFill>
                  <a:srgbClr val="0101FF"/>
                </a:solidFill>
                <a:latin typeface="Arial"/>
                <a:cs typeface="Arial"/>
              </a:rPr>
              <a:t>t</a:t>
            </a:r>
            <a:r>
              <a:rPr dirty="0" smtClean="0" sz="1200" spc="19">
                <a:solidFill>
                  <a:srgbClr val="0101FF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101FF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72716" y="1363424"/>
            <a:ext cx="703982" cy="421639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45">
                <a:solidFill>
                  <a:srgbClr val="010144"/>
                </a:solidFill>
                <a:latin typeface="Arial"/>
                <a:cs typeface="Arial"/>
              </a:rPr>
              <a:t>t</a:t>
            </a:r>
            <a:r>
              <a:rPr dirty="0" smtClean="0" sz="1200" spc="81">
                <a:solidFill>
                  <a:srgbClr val="010144"/>
                </a:solidFill>
                <a:latin typeface="Arial"/>
                <a:cs typeface="Arial"/>
              </a:rPr>
              <a:t>h</a:t>
            </a:r>
            <a:r>
              <a:rPr dirty="0" smtClean="0" sz="1200" spc="81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200" spc="6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200" spc="19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305307" marR="22860">
              <a:lnSpc>
                <a:spcPct val="95825"/>
              </a:lnSpc>
              <a:spcBef>
                <a:spcPts val="473"/>
              </a:spcBef>
            </a:pPr>
            <a:r>
              <a:rPr dirty="0" smtClean="0" sz="12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2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3788" y="1607264"/>
            <a:ext cx="20411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9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200" spc="9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04036" y="1607264"/>
            <a:ext cx="454387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8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200" spc="38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38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200" spc="38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38">
                <a:solidFill>
                  <a:srgbClr val="010101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56892" y="1607264"/>
            <a:ext cx="15839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4">
                <a:solidFill>
                  <a:srgbClr val="010101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9052" y="1848056"/>
            <a:ext cx="130310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96731" y="2006945"/>
            <a:ext cx="433227" cy="267715"/>
          </a:xfrm>
          <a:prstGeom prst="rect">
            <a:avLst/>
          </a:prstGeom>
        </p:spPr>
        <p:txBody>
          <a:bodyPr wrap="square" lIns="0" tIns="8953" rIns="0" bIns="0" rtlCol="0">
            <a:noAutofit/>
          </a:bodyPr>
          <a:lstStyle/>
          <a:p>
            <a:pPr marL="12700" indent="3048">
              <a:lnSpc>
                <a:spcPts val="1010"/>
              </a:lnSpc>
            </a:pPr>
            <a:r>
              <a:rPr dirty="0" smtClean="0" sz="900" spc="1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74">
                <a:solidFill>
                  <a:srgbClr val="1F1F1F"/>
                </a:solidFill>
                <a:latin typeface="Arial"/>
                <a:cs typeface="Arial"/>
              </a:rPr>
              <a:t>p</a:t>
            </a:r>
            <a:r>
              <a:rPr dirty="0" smtClean="0" sz="900" spc="-6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4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13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17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8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27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4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-6">
                <a:solidFill>
                  <a:srgbClr val="333131"/>
                </a:solidFill>
                <a:latin typeface="Arial"/>
                <a:cs typeface="Arial"/>
              </a:rPr>
              <a:t>i</a:t>
            </a:r>
            <a:r>
              <a:rPr dirty="0" smtClean="0" sz="900" spc="-10">
                <a:solidFill>
                  <a:srgbClr val="1F1F1F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5148" y="2101040"/>
            <a:ext cx="82930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164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13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     </a:t>
            </a:r>
            <a:r>
              <a:rPr dirty="0" smtClean="0" sz="1200" spc="-12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-7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200" spc="-2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12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76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22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2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-113">
                <a:solidFill>
                  <a:srgbClr val="010101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0884" y="2101040"/>
            <a:ext cx="72565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9">
                <a:solidFill>
                  <a:srgbClr val="0101FF"/>
                </a:solidFill>
                <a:latin typeface="Arial"/>
                <a:cs typeface="Arial"/>
              </a:rPr>
              <a:t>b</a:t>
            </a:r>
            <a:r>
              <a:rPr dirty="0" smtClean="0" sz="1200" spc="9">
                <a:solidFill>
                  <a:srgbClr val="0101FF"/>
                </a:solidFill>
                <a:latin typeface="Arial"/>
                <a:cs typeface="Arial"/>
              </a:rPr>
              <a:t>l</a:t>
            </a:r>
            <a:r>
              <a:rPr dirty="0" smtClean="0" sz="1200" spc="19">
                <a:solidFill>
                  <a:srgbClr val="0101FF"/>
                </a:solidFill>
                <a:latin typeface="Arial"/>
                <a:cs typeface="Arial"/>
              </a:rPr>
              <a:t>o</a:t>
            </a:r>
            <a:r>
              <a:rPr dirty="0" smtClean="0" sz="1200" spc="25">
                <a:solidFill>
                  <a:srgbClr val="0101FF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0101FF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0101FF"/>
                </a:solidFill>
                <a:latin typeface="Arial"/>
                <a:cs typeface="Arial"/>
              </a:rPr>
              <a:t>  </a:t>
            </a:r>
            <a:r>
              <a:rPr dirty="0" smtClean="0" sz="1200" spc="220">
                <a:solidFill>
                  <a:srgbClr val="0101FF"/>
                </a:solidFill>
                <a:latin typeface="Arial"/>
                <a:cs typeface="Arial"/>
              </a:rPr>
              <a:t> </a:t>
            </a:r>
            <a:r>
              <a:rPr dirty="0" smtClean="0" sz="1200" spc="123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-13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62988" y="2101040"/>
            <a:ext cx="34233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3">
                <a:solidFill>
                  <a:srgbClr val="0101FF"/>
                </a:solidFill>
                <a:latin typeface="Arial"/>
                <a:cs typeface="Arial"/>
              </a:rPr>
              <a:t>l</a:t>
            </a:r>
            <a:r>
              <a:rPr dirty="0" smtClean="0" sz="1200" spc="23">
                <a:solidFill>
                  <a:srgbClr val="0101FF"/>
                </a:solidFill>
                <a:latin typeface="Arial"/>
                <a:cs typeface="Arial"/>
              </a:rPr>
              <a:t>i</a:t>
            </a:r>
            <a:r>
              <a:rPr dirty="0" smtClean="0" sz="1200" spc="23">
                <a:solidFill>
                  <a:srgbClr val="0101FF"/>
                </a:solidFill>
                <a:latin typeface="Arial"/>
                <a:cs typeface="Arial"/>
              </a:rPr>
              <a:t>v</a:t>
            </a:r>
            <a:r>
              <a:rPr dirty="0" smtClean="0" sz="1200" spc="23">
                <a:solidFill>
                  <a:srgbClr val="0101FF"/>
                </a:solidFill>
                <a:latin typeface="Arial"/>
                <a:cs typeface="Arial"/>
              </a:rPr>
              <a:t>e</a:t>
            </a:r>
            <a:r>
              <a:rPr dirty="0" smtClean="0" sz="1200" spc="23">
                <a:solidFill>
                  <a:srgbClr val="0101FF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65323" y="2101040"/>
            <a:ext cx="410414" cy="662431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46228">
              <a:lnSpc>
                <a:spcPts val="1325"/>
              </a:lnSpc>
            </a:pPr>
            <a:r>
              <a:rPr dirty="0" smtClean="0" sz="1200" spc="46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200" spc="46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46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46">
                <a:solidFill>
                  <a:srgbClr val="010101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98043" marR="129873" indent="-85343">
              <a:lnSpc>
                <a:spcPts val="1900"/>
              </a:lnSpc>
              <a:spcBef>
                <a:spcPts val="173"/>
              </a:spcBef>
            </a:pPr>
            <a:r>
              <a:rPr dirty="0" smtClean="0" sz="1200" spc="146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-1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4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59099" y="2308697"/>
            <a:ext cx="672299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G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b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32">
                <a:solidFill>
                  <a:srgbClr val="1F1F1F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956" y="2344880"/>
            <a:ext cx="274214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7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7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200" spc="37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6940" y="2344880"/>
            <a:ext cx="500272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4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4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200" spc="4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200" spc="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4">
                <a:solidFill>
                  <a:srgbClr val="010101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3907" y="2344880"/>
            <a:ext cx="409949" cy="421639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5748" marR="22860">
              <a:lnSpc>
                <a:spcPts val="1325"/>
              </a:lnSpc>
            </a:pP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3"/>
              </a:spcBef>
            </a:pPr>
            <a:r>
              <a:rPr dirty="0" smtClean="0" sz="1200" spc="3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3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3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200" spc="3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956" y="2585672"/>
            <a:ext cx="1147883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36">
                <a:solidFill>
                  <a:srgbClr val="010101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2100" y="2832560"/>
            <a:ext cx="25894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66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200" spc="77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25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200" spc="-2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193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22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-41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200" spc="12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-66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200" spc="99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76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123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-55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200" spc="8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dirty="0" smtClean="0" sz="1200" spc="19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9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200" spc="7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38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4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22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200" spc="3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  </a:t>
            </a:r>
            <a:r>
              <a:rPr dirty="0" smtClean="0" sz="1200" spc="-159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-5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97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dirty="0" smtClean="0" sz="1200" spc="2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-16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-122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20059" y="2832953"/>
            <a:ext cx="743918" cy="395731"/>
          </a:xfrm>
          <a:prstGeom prst="rect">
            <a:avLst/>
          </a:prstGeom>
        </p:spPr>
        <p:txBody>
          <a:bodyPr wrap="square" lIns="0" tIns="8953" rIns="0" bIns="0" rtlCol="0">
            <a:noAutofit/>
          </a:bodyPr>
          <a:lstStyle/>
          <a:p>
            <a:pPr marL="116331" indent="-103631">
              <a:lnSpc>
                <a:spcPts val="1010"/>
              </a:lnSpc>
            </a:pP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(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dirty="0" smtClean="0" sz="900" spc="52">
                <a:solidFill>
                  <a:srgbClr val="1F1F1F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100" y="3076400"/>
            <a:ext cx="964421" cy="421639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R="12700" algn="r">
              <a:lnSpc>
                <a:spcPts val="1325"/>
              </a:lnSpc>
            </a:pPr>
            <a:r>
              <a:rPr dirty="0" smtClean="0" sz="1200" spc="-15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-15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mtClean="0" sz="1200" spc="-15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-15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3"/>
              </a:spcBef>
            </a:pP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010101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8356" y="3073352"/>
            <a:ext cx="894023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32">
                <a:solidFill>
                  <a:srgbClr val="010101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6123" y="3320240"/>
            <a:ext cx="33568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5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dirty="0" smtClean="0" sz="1200" spc="15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15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15">
                <a:solidFill>
                  <a:srgbClr val="010101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3907" y="3320240"/>
            <a:ext cx="29555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13">
                <a:solidFill>
                  <a:srgbClr val="010101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5115" y="3320240"/>
            <a:ext cx="56483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5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5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50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dirty="0" smtClean="0" sz="1200" spc="5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5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5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5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mtClean="0" sz="1200" spc="50">
                <a:solidFill>
                  <a:srgbClr val="010101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0915" y="3457793"/>
            <a:ext cx="2444379" cy="377444"/>
          </a:xfrm>
          <a:prstGeom prst="rect">
            <a:avLst/>
          </a:prstGeom>
        </p:spPr>
        <p:txBody>
          <a:bodyPr wrap="square" lIns="0" tIns="6286" rIns="0" bIns="0" rtlCol="0">
            <a:noAutofit/>
          </a:bodyPr>
          <a:lstStyle/>
          <a:p>
            <a:pPr marL="12700">
              <a:lnSpc>
                <a:spcPts val="990"/>
              </a:lnSpc>
            </a:pP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u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p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127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127">
                <a:solidFill>
                  <a:srgbClr val="7E5452"/>
                </a:solidFill>
                <a:latin typeface="Arial"/>
                <a:cs typeface="Arial"/>
              </a:rPr>
              <a:t>[</a:t>
            </a:r>
            <a:endParaRPr sz="900">
              <a:latin typeface="Arial"/>
              <a:cs typeface="Arial"/>
            </a:endParaRPr>
          </a:p>
          <a:p>
            <a:pPr marL="15747" marR="19715">
              <a:lnSpc>
                <a:spcPts val="890"/>
              </a:lnSpc>
            </a:pP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31">
                <a:solidFill>
                  <a:srgbClr val="1F1F1F"/>
                </a:solidFill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ts val="1010"/>
              </a:lnSpc>
              <a:spcBef>
                <a:spcPts val="5"/>
              </a:spcBef>
            </a:pPr>
            <a:r>
              <a:rPr dirty="0" smtClean="0" sz="900" spc="9">
                <a:solidFill>
                  <a:srgbClr val="1F1F1F"/>
                </a:solidFill>
                <a:latin typeface="Arial"/>
                <a:cs typeface="Arial"/>
              </a:rPr>
              <a:t>v</a:t>
            </a:r>
            <a:r>
              <a:rPr dirty="0" smtClean="0" sz="900" spc="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9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9">
                <a:solidFill>
                  <a:srgbClr val="1F1F1F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00" y="3564080"/>
            <a:ext cx="112622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mtClean="0" sz="1200" spc="28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7483" y="4043009"/>
            <a:ext cx="534540" cy="395732"/>
          </a:xfrm>
          <a:prstGeom prst="rect">
            <a:avLst/>
          </a:prstGeom>
        </p:spPr>
        <p:txBody>
          <a:bodyPr wrap="square" lIns="0" tIns="8953" rIns="0" bIns="0" rtlCol="0">
            <a:noAutofit/>
          </a:bodyPr>
          <a:lstStyle/>
          <a:p>
            <a:pPr marL="15747" indent="-3047">
              <a:lnSpc>
                <a:spcPts val="1010"/>
              </a:lnSpc>
            </a:pP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ll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16">
                <a:solidFill>
                  <a:srgbClr val="333131"/>
                </a:solidFill>
                <a:latin typeface="Arial"/>
                <a:cs typeface="Arial"/>
              </a:rPr>
              <a:t>t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16">
                <a:solidFill>
                  <a:srgbClr val="333131"/>
                </a:solidFill>
                <a:latin typeface="Arial"/>
                <a:cs typeface="Arial"/>
              </a:rPr>
              <a:t>(</a:t>
            </a:r>
            <a:r>
              <a:rPr dirty="0" smtClean="0" sz="900" spc="16">
                <a:solidFill>
                  <a:srgbClr val="333131"/>
                </a:solidFill>
                <a:latin typeface="Arial"/>
                <a:cs typeface="Arial"/>
              </a:rPr>
              <a:t>j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16">
                <a:solidFill>
                  <a:srgbClr val="333131"/>
                </a:solidFill>
                <a:latin typeface="Arial"/>
                <a:cs typeface="Arial"/>
              </a:rPr>
              <a:t>j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u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u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dirty="0" smtClean="0" sz="900" spc="16">
                <a:solidFill>
                  <a:srgbClr val="1F1F1F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1771" y="4107017"/>
            <a:ext cx="1070914" cy="264668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 marR="17145">
              <a:lnSpc>
                <a:spcPts val="1019"/>
              </a:lnSpc>
            </a:pP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  <a:p>
            <a:pPr marL="15747">
              <a:lnSpc>
                <a:spcPts val="985"/>
              </a:lnSpc>
            </a:pPr>
            <a:r>
              <a:rPr dirty="0" smtClean="0" sz="900" spc="-58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-58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-58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-58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-58">
                <a:solidFill>
                  <a:srgbClr val="1F1F1F"/>
                </a:solidFill>
                <a:latin typeface="Arial"/>
                <a:cs typeface="Arial"/>
              </a:rPr>
              <a:t>n)</a:t>
            </a:r>
            <a:r>
              <a:rPr dirty="0" smtClean="0" sz="900" spc="-58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500" spc="691">
                <a:solidFill>
                  <a:srgbClr val="7E5452"/>
                </a:solidFill>
                <a:latin typeface="Times New Roman"/>
                <a:cs typeface="Times New Roman"/>
              </a:rPr>
              <a:t>l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0907" y="4670897"/>
            <a:ext cx="494490" cy="267716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21">
                <a:solidFill>
                  <a:srgbClr val="1F1F1F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ts val="1010"/>
              </a:lnSpc>
            </a:pPr>
            <a:r>
              <a:rPr dirty="0" smtClean="0" sz="900" spc="17">
                <a:solidFill>
                  <a:srgbClr val="333131"/>
                </a:solidFill>
                <a:latin typeface="Arial"/>
                <a:cs typeface="Arial"/>
              </a:rPr>
              <a:t>(</a:t>
            </a:r>
            <a:r>
              <a:rPr dirty="0" smtClean="0" sz="900" spc="17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17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17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17">
                <a:solidFill>
                  <a:srgbClr val="1F1F1F"/>
                </a:solidFill>
                <a:latin typeface="Arial"/>
                <a:cs typeface="Arial"/>
              </a:rPr>
              <a:t>u</a:t>
            </a:r>
            <a:r>
              <a:rPr dirty="0" smtClean="0" sz="900" spc="17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dirty="0" smtClean="0" sz="900" spc="17">
                <a:solidFill>
                  <a:srgbClr val="1F1F1F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6899" y="5280497"/>
            <a:ext cx="676862" cy="270764"/>
          </a:xfrm>
          <a:prstGeom prst="rect">
            <a:avLst/>
          </a:prstGeom>
        </p:spPr>
        <p:txBody>
          <a:bodyPr wrap="square" lIns="0" tIns="7175" rIns="0" bIns="0" rtlCol="0">
            <a:noAutofit/>
          </a:bodyPr>
          <a:lstStyle/>
          <a:p>
            <a:pPr marL="12700" indent="6096">
              <a:lnSpc>
                <a:spcPts val="1030"/>
              </a:lnSpc>
            </a:pPr>
            <a:r>
              <a:rPr dirty="0" smtClean="0" sz="900" spc="-26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54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54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74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dirty="0" smtClean="0" sz="900" spc="13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29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-10">
                <a:solidFill>
                  <a:srgbClr val="1F1F1F"/>
                </a:solidFill>
                <a:latin typeface="Arial"/>
                <a:cs typeface="Arial"/>
              </a:rPr>
              <a:t>g</a:t>
            </a:r>
            <a:r>
              <a:rPr dirty="0" smtClean="0" sz="900" spc="-4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4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49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-6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74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-35">
                <a:solidFill>
                  <a:srgbClr val="1F1F1F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9659" y="5454233"/>
            <a:ext cx="553084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dirty="0" smtClean="0" sz="900" spc="33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mtClean="0" sz="900" spc="33">
                <a:solidFill>
                  <a:srgbClr val="1F1F1F"/>
                </a:solidFill>
                <a:latin typeface="Arial"/>
                <a:cs typeface="Arial"/>
              </a:rPr>
              <a:t>p</a:t>
            </a:r>
            <a:r>
              <a:rPr dirty="0" smtClean="0" sz="900" spc="33">
                <a:solidFill>
                  <a:srgbClr val="1F1F1F"/>
                </a:solidFill>
                <a:latin typeface="Arial"/>
                <a:cs typeface="Arial"/>
              </a:rPr>
              <a:t>p</a:t>
            </a:r>
            <a:r>
              <a:rPr dirty="0" smtClean="0" sz="900" spc="33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dirty="0" smtClean="0" sz="900" spc="33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dirty="0" smtClean="0" sz="900" spc="33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dirty="0" smtClean="0" sz="900" spc="33">
                <a:solidFill>
                  <a:srgbClr val="333131"/>
                </a:solidFill>
                <a:latin typeface="Arial"/>
                <a:cs typeface="Arial"/>
              </a:rPr>
              <a:t>i</a:t>
            </a:r>
            <a:r>
              <a:rPr dirty="0" smtClean="0" sz="900" spc="33">
                <a:solidFill>
                  <a:srgbClr val="1F1F1F"/>
                </a:solidFill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60339" y="5673689"/>
            <a:ext cx="466550" cy="267716"/>
          </a:xfrm>
          <a:prstGeom prst="rect">
            <a:avLst/>
          </a:prstGeom>
        </p:spPr>
        <p:txBody>
          <a:bodyPr wrap="square" lIns="0" tIns="8953" rIns="0" bIns="0" rtlCol="0">
            <a:noAutofit/>
          </a:bodyPr>
          <a:lstStyle/>
          <a:p>
            <a:pPr marL="12700">
              <a:lnSpc>
                <a:spcPts val="1010"/>
              </a:lnSpc>
            </a:pPr>
            <a:r>
              <a:rPr dirty="0" smtClean="0" sz="900" spc="1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dirty="0" smtClean="0" sz="900" spc="13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49">
                <a:solidFill>
                  <a:srgbClr val="1F1F1F"/>
                </a:solidFill>
                <a:latin typeface="Arial"/>
                <a:cs typeface="Arial"/>
              </a:rPr>
              <a:t>g</a:t>
            </a:r>
            <a:r>
              <a:rPr dirty="0" smtClean="0" sz="900" spc="63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dirty="0" smtClean="0" sz="900" spc="49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-6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dirty="0" smtClean="0" sz="900" spc="-10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dirty="0" smtClean="0" sz="900" spc="-4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mtClean="0" sz="900" spc="4">
                <a:solidFill>
                  <a:srgbClr val="1F1F1F"/>
                </a:solidFill>
                <a:latin typeface="Arial"/>
                <a:cs typeface="Arial"/>
              </a:rPr>
              <a:t>c</a:t>
            </a:r>
            <a:r>
              <a:rPr dirty="0" smtClean="0" sz="900" spc="49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-6">
                <a:solidFill>
                  <a:srgbClr val="1F1F1F"/>
                </a:solidFill>
                <a:latin typeface="Arial"/>
                <a:cs typeface="Arial"/>
              </a:rPr>
              <a:t>l</a:t>
            </a:r>
            <a:r>
              <a:rPr dirty="0" smtClean="0" sz="900" spc="74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dirty="0" smtClean="0" sz="900" spc="-35">
                <a:solidFill>
                  <a:srgbClr val="1F1F1F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985763" y="351849"/>
            <a:ext cx="758729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dirty="0" smtClean="0" sz="1700" spc="-367" b="1">
                <a:solidFill>
                  <a:srgbClr val="232323"/>
                </a:solidFill>
                <a:latin typeface="Arial"/>
                <a:cs typeface="Arial"/>
              </a:rPr>
              <a:t>B</a:t>
            </a:r>
            <a:r>
              <a:rPr dirty="0" smtClean="0" sz="1700" spc="-367" b="1">
                <a:solidFill>
                  <a:srgbClr val="232323"/>
                </a:solidFill>
                <a:latin typeface="Arial"/>
                <a:cs typeface="Arial"/>
              </a:rPr>
              <a:t>a</a:t>
            </a:r>
            <a:r>
              <a:rPr dirty="0" smtClean="0" sz="1700" spc="-367" b="1">
                <a:solidFill>
                  <a:srgbClr val="232323"/>
                </a:solidFill>
                <a:latin typeface="Arial"/>
                <a:cs typeface="Arial"/>
              </a:rPr>
              <a:t>se</a:t>
            </a:r>
            <a:r>
              <a:rPr dirty="0" smtClean="0" sz="1700" spc="-367" b="1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mtClean="0" sz="1700" spc="-367">
                <a:solidFill>
                  <a:srgbClr val="232323"/>
                </a:solidFill>
                <a:latin typeface="Arial"/>
                <a:cs typeface="Arial"/>
              </a:rPr>
              <a:t>o</a:t>
            </a:r>
            <a:r>
              <a:rPr dirty="0" smtClean="0" sz="1700" spc="-367">
                <a:solidFill>
                  <a:srgbClr val="232323"/>
                </a:solidFill>
                <a:latin typeface="Arial"/>
                <a:cs typeface="Arial"/>
              </a:rPr>
              <a:t>f</a:t>
            </a:r>
            <a:r>
              <a:rPr dirty="0" smtClean="0" sz="1700" spc="-367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mtClean="0" sz="1700" spc="-367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dirty="0" smtClean="0" sz="1700" spc="-367">
                <a:solidFill>
                  <a:srgbClr val="232323"/>
                </a:solidFill>
                <a:latin typeface="Arial"/>
                <a:cs typeface="Arial"/>
              </a:rPr>
              <a:t>e</a:t>
            </a:r>
            <a:r>
              <a:rPr dirty="0" smtClean="0" sz="1700" spc="-367">
                <a:solidFill>
                  <a:srgbClr val="232323"/>
                </a:solidFill>
                <a:latin typeface="Arial"/>
                <a:cs typeface="Arial"/>
              </a:rPr>
              <a:t>a</a:t>
            </a:r>
            <a:r>
              <a:rPr dirty="0" smtClean="0" sz="1700" spc="-367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dirty="0" smtClean="0" sz="1700" spc="-367">
                <a:solidFill>
                  <a:srgbClr val="232323"/>
                </a:solidFill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9908" y="367843"/>
            <a:ext cx="1616490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A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n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a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t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o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m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y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 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o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f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 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t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h</a:t>
            </a:r>
            <a:r>
              <a:rPr dirty="0" smtClean="0" sz="1900" spc="-29">
                <a:solidFill>
                  <a:srgbClr val="E46B0A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10587" y="367843"/>
            <a:ext cx="1459074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H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u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m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a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n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 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H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e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a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r</a:t>
            </a:r>
            <a:r>
              <a:rPr dirty="0" smtClean="0" sz="1900" spc="-25">
                <a:solidFill>
                  <a:srgbClr val="E46B0A"/>
                </a:solidFill>
                <a:latin typeface="Arial"/>
                <a:cs typeface="Arial"/>
              </a:rPr>
              <a:t>t</a:t>
            </a:r>
            <a:endParaRPr sz="1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9051" y="743140"/>
            <a:ext cx="604381" cy="499872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226060">
              <a:lnSpc>
                <a:spcPts val="1735"/>
              </a:lnSpc>
            </a:pPr>
            <a:r>
              <a:rPr dirty="0" smtClean="0" sz="1600" spc="-14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14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-14">
                <a:solidFill>
                  <a:srgbClr val="00AF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 marR="30480">
              <a:lnSpc>
                <a:spcPct val="95825"/>
              </a:lnSpc>
              <a:spcBef>
                <a:spcPts val="208"/>
              </a:spcBef>
            </a:pPr>
            <a:r>
              <a:rPr dirty="0" smtClean="0" sz="1600" spc="-17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-17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-17">
                <a:solidFill>
                  <a:srgbClr val="00AF4F"/>
                </a:solidFill>
                <a:latin typeface="Arial"/>
                <a:cs typeface="Arial"/>
              </a:rPr>
              <a:t>g</a:t>
            </a:r>
            <a:r>
              <a:rPr dirty="0" smtClean="0" sz="1600" spc="-17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17">
                <a:solidFill>
                  <a:srgbClr val="00AF4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6187" y="743140"/>
            <a:ext cx="536358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26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26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26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26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26">
                <a:solidFill>
                  <a:srgbClr val="00AF4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30171" y="743140"/>
            <a:ext cx="17373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13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113">
                <a:solidFill>
                  <a:srgbClr val="00AF4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07539" y="743140"/>
            <a:ext cx="663736" cy="499872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 marL="180339" marR="30480">
              <a:lnSpc>
                <a:spcPct val="95825"/>
              </a:lnSpc>
              <a:spcBef>
                <a:spcPts val="208"/>
              </a:spcBef>
            </a:pPr>
            <a:r>
              <a:rPr dirty="0" smtClean="0" sz="1600" spc="-100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100">
                <a:solidFill>
                  <a:srgbClr val="00AF4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56763" y="743140"/>
            <a:ext cx="1134116" cy="499872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262636">
              <a:lnSpc>
                <a:spcPts val="1735"/>
              </a:lnSpc>
            </a:pPr>
            <a:r>
              <a:rPr dirty="0" smtClean="0" sz="1600" spc="3">
                <a:solidFill>
                  <a:srgbClr val="00AF4F"/>
                </a:solidFill>
                <a:latin typeface="Arial"/>
                <a:cs typeface="Arial"/>
              </a:rPr>
              <a:t>m</a:t>
            </a:r>
            <a:r>
              <a:rPr dirty="0" smtClean="0" sz="1600" spc="3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3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3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3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3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3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3">
                <a:solidFill>
                  <a:srgbClr val="00AF4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12700" marR="30479">
              <a:lnSpc>
                <a:spcPct val="95825"/>
              </a:lnSpc>
              <a:spcBef>
                <a:spcPts val="208"/>
              </a:spcBef>
            </a:pPr>
            <a:r>
              <a:rPr dirty="0" smtClean="0" sz="1600" spc="39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39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39">
                <a:solidFill>
                  <a:srgbClr val="00AF4F"/>
                </a:solidFill>
                <a:latin typeface="Arial"/>
                <a:cs typeface="Arial"/>
              </a:rPr>
              <a:t>m</a:t>
            </a:r>
            <a:r>
              <a:rPr dirty="0" smtClean="0" sz="1600" spc="39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39">
                <a:solidFill>
                  <a:srgbClr val="00AF4F"/>
                </a:solidFill>
                <a:latin typeface="Arial"/>
                <a:cs typeface="Arial"/>
              </a:rPr>
              <a:t>w</a:t>
            </a:r>
            <a:r>
              <a:rPr dirty="0" smtClean="0" sz="1600" spc="39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39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39">
                <a:solidFill>
                  <a:srgbClr val="00AF4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3827" y="1014412"/>
            <a:ext cx="586199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16">
                <a:solidFill>
                  <a:srgbClr val="00AF4F"/>
                </a:solidFill>
                <a:latin typeface="Arial"/>
                <a:cs typeface="Arial"/>
              </a:rPr>
              <a:t>w</a:t>
            </a:r>
            <a:r>
              <a:rPr dirty="0" smtClean="0" sz="1600" spc="16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16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16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16">
                <a:solidFill>
                  <a:srgbClr val="00AF4F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8195" y="1288732"/>
            <a:ext cx="188863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p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y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m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d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p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8163" y="1288732"/>
            <a:ext cx="1357237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d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18">
                <a:solidFill>
                  <a:srgbClr val="00AF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2955" y="1563052"/>
            <a:ext cx="542783" cy="780288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8796">
              <a:lnSpc>
                <a:spcPts val="1735"/>
              </a:lnSpc>
            </a:pPr>
            <a:r>
              <a:rPr dirty="0" smtClean="0" sz="1600" spc="-6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-6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-6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6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-6">
                <a:solidFill>
                  <a:srgbClr val="00AF4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12700" marR="196468">
              <a:lnSpc>
                <a:spcPts val="2160"/>
              </a:lnSpc>
              <a:spcBef>
                <a:spcPts val="136"/>
              </a:spcBef>
            </a:pPr>
            <a:r>
              <a:rPr dirty="0" smtClean="0" sz="1600" spc="34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34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34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34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34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34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34">
                <a:solidFill>
                  <a:srgbClr val="00AF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8275" y="1563052"/>
            <a:ext cx="844491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23">
                <a:solidFill>
                  <a:srgbClr val="00AF4F"/>
                </a:solidFill>
                <a:latin typeface="Arial"/>
                <a:cs typeface="Arial"/>
              </a:rPr>
              <a:t>b</a:t>
            </a:r>
            <a:r>
              <a:rPr dirty="0" smtClean="0" sz="1600" spc="23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23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23">
                <a:solidFill>
                  <a:srgbClr val="00AF4F"/>
                </a:solidFill>
                <a:latin typeface="Arial"/>
                <a:cs typeface="Arial"/>
              </a:rPr>
              <a:t>w</a:t>
            </a:r>
            <a:r>
              <a:rPr dirty="0" smtClean="0" sz="1600" spc="23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23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23">
                <a:solidFill>
                  <a:srgbClr val="00AF4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95347" y="1563052"/>
            <a:ext cx="35444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67787" y="1563052"/>
            <a:ext cx="521207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31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-31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-31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-31">
                <a:solidFill>
                  <a:srgbClr val="00AF4F"/>
                </a:solidFill>
                <a:latin typeface="Arial"/>
                <a:cs typeface="Arial"/>
              </a:rPr>
              <a:t>g</a:t>
            </a:r>
            <a:r>
              <a:rPr dirty="0" smtClean="0" sz="1600" spc="-31">
                <a:solidFill>
                  <a:srgbClr val="00AF4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7867" y="1563052"/>
            <a:ext cx="671779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b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0163" y="1760025"/>
            <a:ext cx="1411451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dirty="0" smtClean="0" sz="1000" spc="385">
                <a:solidFill>
                  <a:srgbClr val="573328"/>
                </a:solidFill>
                <a:latin typeface="Arial"/>
                <a:cs typeface="Arial"/>
              </a:rPr>
              <a:t>+</a:t>
            </a:r>
            <a:r>
              <a:rPr dirty="0" smtClean="0" sz="1700" spc="385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dirty="0" smtClean="0" sz="1700" spc="385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dirty="0" smtClean="0" sz="1700" spc="385">
                <a:solidFill>
                  <a:srgbClr val="232323"/>
                </a:solidFill>
                <a:latin typeface="Arial"/>
                <a:cs typeface="Arial"/>
              </a:rPr>
              <a:t>/</a:t>
            </a:r>
            <a:r>
              <a:rPr dirty="0" smtClean="0" sz="1700" spc="385">
                <a:solidFill>
                  <a:srgbClr val="232323"/>
                </a:solidFill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3683" y="1840420"/>
            <a:ext cx="810698" cy="50292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22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22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22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22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22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22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22">
                <a:solidFill>
                  <a:srgbClr val="00AF4F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  <a:p>
            <a:pPr marL="61468" marR="30480">
              <a:lnSpc>
                <a:spcPct val="95825"/>
              </a:lnSpc>
              <a:spcBef>
                <a:spcPts val="233"/>
              </a:spcBef>
            </a:pPr>
            <a:r>
              <a:rPr dirty="0" smtClean="0" sz="1600" spc="-24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-24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24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-24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-24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-24">
                <a:solidFill>
                  <a:srgbClr val="00AF4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15515" y="1840420"/>
            <a:ext cx="444302" cy="50292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21843">
              <a:lnSpc>
                <a:spcPts val="1735"/>
              </a:lnSpc>
            </a:pP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d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2700" marR="30480">
              <a:lnSpc>
                <a:spcPct val="95825"/>
              </a:lnSpc>
              <a:spcBef>
                <a:spcPts val="233"/>
              </a:spcBef>
            </a:pP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0731" y="1840420"/>
            <a:ext cx="138000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00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32">
                <a:solidFill>
                  <a:srgbClr val="00AF4F"/>
                </a:solidFill>
                <a:latin typeface="Arial"/>
                <a:cs typeface="Arial"/>
              </a:rPr>
              <a:t>x</a:t>
            </a:r>
            <a:r>
              <a:rPr dirty="0" smtClean="0" sz="1600" spc="179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45">
                <a:solidFill>
                  <a:srgbClr val="00AF4F"/>
                </a:solidFill>
                <a:latin typeface="Arial"/>
                <a:cs typeface="Arial"/>
              </a:rPr>
              <a:t>d</a:t>
            </a:r>
            <a:r>
              <a:rPr dirty="0" smtClean="0" sz="1600" spc="-112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 </a:t>
            </a:r>
            <a:r>
              <a:rPr dirty="0" smtClean="0" sz="1600" spc="119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57">
                <a:solidFill>
                  <a:srgbClr val="00AF4F"/>
                </a:solidFill>
                <a:latin typeface="Arial"/>
                <a:cs typeface="Arial"/>
              </a:rPr>
              <a:t>f</a:t>
            </a:r>
            <a:r>
              <a:rPr dirty="0" smtClean="0" sz="1600" spc="16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45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-26">
                <a:solidFill>
                  <a:srgbClr val="00AF4F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78811" y="2114740"/>
            <a:ext cx="775069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25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96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47">
                <a:solidFill>
                  <a:srgbClr val="00AF4F"/>
                </a:solidFill>
                <a:latin typeface="Arial"/>
                <a:cs typeface="Arial"/>
              </a:rPr>
              <a:t>  </a:t>
            </a:r>
            <a:r>
              <a:rPr dirty="0" smtClean="0" sz="1600" spc="42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79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-26">
                <a:solidFill>
                  <a:srgbClr val="00AF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8931" y="2114740"/>
            <a:ext cx="42691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69">
                <a:solidFill>
                  <a:srgbClr val="00AF4F"/>
                </a:solidFill>
                <a:latin typeface="Arial"/>
                <a:cs typeface="Arial"/>
              </a:rPr>
              <a:t>f</a:t>
            </a:r>
            <a:r>
              <a:rPr dirty="0" smtClean="0" sz="1600" spc="69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69">
                <a:solidFill>
                  <a:srgbClr val="00AF4F"/>
                </a:solidFill>
                <a:latin typeface="Arial"/>
                <a:cs typeface="Arial"/>
              </a:rPr>
              <a:t>f</a:t>
            </a:r>
            <a:r>
              <a:rPr dirty="0" smtClean="0" sz="1600" spc="69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69">
                <a:solidFill>
                  <a:srgbClr val="00AF4F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147" y="2386012"/>
            <a:ext cx="176389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p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6">
                <a:solidFill>
                  <a:srgbClr val="00AF4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3947" y="2386012"/>
            <a:ext cx="155840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d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195" y="2660332"/>
            <a:ext cx="1992262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b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y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3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57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 </a:t>
            </a:r>
            <a:r>
              <a:rPr dirty="0" smtClean="0" sz="1600" spc="-129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73">
                <a:solidFill>
                  <a:srgbClr val="00AF4F"/>
                </a:solidFill>
                <a:latin typeface="Arial"/>
                <a:cs typeface="Arial"/>
              </a:rPr>
              <a:t>p</a:t>
            </a:r>
            <a:r>
              <a:rPr dirty="0" smtClean="0" sz="1600" spc="24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139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-20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32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-51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112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d</a:t>
            </a:r>
            <a:r>
              <a:rPr dirty="0" smtClean="0" sz="1600" spc="78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45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106">
                <a:solidFill>
                  <a:srgbClr val="00AF4F"/>
                </a:solidFill>
                <a:latin typeface="Arial"/>
                <a:cs typeface="Arial"/>
              </a:rPr>
              <a:t>m</a:t>
            </a:r>
            <a:r>
              <a:rPr dirty="0" smtClean="0" sz="1600" spc="-125">
                <a:solidFill>
                  <a:srgbClr val="00AF4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01315" y="2660332"/>
            <a:ext cx="128625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204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228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159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 </a:t>
            </a:r>
            <a:r>
              <a:rPr dirty="0" smtClean="0" sz="1600" spc="-169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67">
                <a:solidFill>
                  <a:srgbClr val="00AF4F"/>
                </a:solidFill>
                <a:latin typeface="Arial"/>
                <a:cs typeface="Arial"/>
              </a:rPr>
              <a:t>w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4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45">
                <a:solidFill>
                  <a:srgbClr val="00AF4F"/>
                </a:solidFill>
                <a:latin typeface="Arial"/>
                <a:cs typeface="Arial"/>
              </a:rPr>
              <a:t>g</a:t>
            </a:r>
            <a:r>
              <a:rPr dirty="0" smtClean="0" sz="1600" spc="-51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171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 </a:t>
            </a:r>
            <a:r>
              <a:rPr dirty="0" smtClean="0" sz="1600" spc="-169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90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112">
                <a:solidFill>
                  <a:srgbClr val="00AF4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051" y="2934652"/>
            <a:ext cx="58827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37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37">
                <a:solidFill>
                  <a:srgbClr val="00AF4F"/>
                </a:solidFill>
                <a:latin typeface="Arial"/>
                <a:cs typeface="Arial"/>
              </a:rPr>
              <a:t>b</a:t>
            </a:r>
            <a:r>
              <a:rPr dirty="0" smtClean="0" sz="1600" spc="37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37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37">
                <a:solidFill>
                  <a:srgbClr val="00AF4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811" y="2934652"/>
            <a:ext cx="959223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2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5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0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-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3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0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0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g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9667" y="2934652"/>
            <a:ext cx="747637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35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-35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-35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-35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35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35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35">
                <a:solidFill>
                  <a:srgbClr val="00AF4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1019" y="2934652"/>
            <a:ext cx="606747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4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4">
                <a:solidFill>
                  <a:srgbClr val="00AF4F"/>
                </a:solidFill>
                <a:latin typeface="Arial"/>
                <a:cs typeface="Arial"/>
              </a:rPr>
              <a:t>b</a:t>
            </a:r>
            <a:r>
              <a:rPr dirty="0" smtClean="0" sz="1600" spc="-4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-4">
                <a:solidFill>
                  <a:srgbClr val="00AF4F"/>
                </a:solidFill>
                <a:latin typeface="Arial"/>
                <a:cs typeface="Arial"/>
              </a:rPr>
              <a:t>v</a:t>
            </a:r>
            <a:r>
              <a:rPr dirty="0" smtClean="0" sz="1600" spc="-4">
                <a:solidFill>
                  <a:srgbClr val="00AF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955" y="3208972"/>
            <a:ext cx="340244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g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v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: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7">
                <a:solidFill>
                  <a:srgbClr val="00AF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051" y="3483292"/>
            <a:ext cx="819836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29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29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29">
                <a:solidFill>
                  <a:srgbClr val="00AF4F"/>
                </a:solidFill>
                <a:latin typeface="Arial"/>
                <a:cs typeface="Arial"/>
              </a:rPr>
              <a:t>p</a:t>
            </a:r>
            <a:r>
              <a:rPr dirty="0" smtClean="0" sz="1600" spc="29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29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29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29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29">
                <a:solidFill>
                  <a:srgbClr val="00AF4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1739" y="3483292"/>
            <a:ext cx="381877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-16">
                <a:solidFill>
                  <a:srgbClr val="00AF4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9899" y="3483292"/>
            <a:ext cx="719252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f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41">
                <a:solidFill>
                  <a:srgbClr val="00AF4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8955" y="3483292"/>
            <a:ext cx="48561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8">
                <a:solidFill>
                  <a:srgbClr val="00AF4F"/>
                </a:solidFill>
                <a:latin typeface="Arial"/>
                <a:cs typeface="Arial"/>
              </a:rPr>
              <a:t>v</a:t>
            </a:r>
            <a:r>
              <a:rPr dirty="0" smtClean="0" sz="1600" spc="-18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18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-18">
                <a:solidFill>
                  <a:srgbClr val="00AF4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1603" y="3483292"/>
            <a:ext cx="502214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4">
                <a:solidFill>
                  <a:srgbClr val="00AF4F"/>
                </a:solidFill>
                <a:latin typeface="Arial"/>
                <a:cs typeface="Arial"/>
              </a:rPr>
              <a:t>c</a:t>
            </a:r>
            <a:r>
              <a:rPr dirty="0" smtClean="0" sz="1600" spc="-19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v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48091" y="3701601"/>
            <a:ext cx="469054" cy="479044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dirty="0" smtClean="0" sz="1700" spc="-360">
                <a:solidFill>
                  <a:srgbClr val="232323"/>
                </a:solidFill>
                <a:latin typeface="Arial"/>
                <a:cs typeface="Arial"/>
              </a:rPr>
              <a:t>A</a:t>
            </a:r>
            <a:r>
              <a:rPr dirty="0" smtClean="0" sz="1700" spc="-360">
                <a:solidFill>
                  <a:srgbClr val="232323"/>
                </a:solidFill>
                <a:latin typeface="Arial"/>
                <a:cs typeface="Arial"/>
              </a:rPr>
              <a:t>p</a:t>
            </a:r>
            <a:r>
              <a:rPr dirty="0" smtClean="0" sz="1700" spc="-360">
                <a:solidFill>
                  <a:srgbClr val="232323"/>
                </a:solidFill>
                <a:latin typeface="Arial"/>
                <a:cs typeface="Arial"/>
              </a:rPr>
              <a:t>e</a:t>
            </a:r>
            <a:r>
              <a:rPr dirty="0" smtClean="0" sz="1700" spc="-360">
                <a:solidFill>
                  <a:srgbClr val="232323"/>
                </a:solidFill>
                <a:latin typeface="Arial"/>
                <a:cs typeface="Arial"/>
              </a:rPr>
              <a:t>x</a:t>
            </a:r>
            <a:r>
              <a:rPr dirty="0" smtClean="0" sz="1700" spc="-36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mtClean="0" sz="1700" spc="-360">
                <a:solidFill>
                  <a:srgbClr val="232323"/>
                </a:solidFill>
                <a:latin typeface="Arial"/>
                <a:cs typeface="Arial"/>
              </a:rPr>
              <a:t>o</a:t>
            </a:r>
            <a:r>
              <a:rPr dirty="0" smtClean="0" sz="1700" spc="-360">
                <a:solidFill>
                  <a:srgbClr val="232323"/>
                </a:solidFill>
                <a:latin typeface="Arial"/>
                <a:cs typeface="Arial"/>
              </a:rPr>
              <a:t>f</a:t>
            </a:r>
            <a:endParaRPr sz="1700">
              <a:latin typeface="Arial"/>
              <a:cs typeface="Arial"/>
            </a:endParaRPr>
          </a:p>
          <a:p>
            <a:pPr marL="18795" marR="32384">
              <a:lnSpc>
                <a:spcPts val="1870"/>
              </a:lnSpc>
              <a:spcBef>
                <a:spcPts val="1"/>
              </a:spcBef>
            </a:pPr>
            <a:r>
              <a:rPr dirty="0" smtClean="0" sz="1700" spc="-358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dirty="0" smtClean="0" sz="1700" spc="-358">
                <a:solidFill>
                  <a:srgbClr val="232323"/>
                </a:solidFill>
                <a:latin typeface="Arial"/>
                <a:cs typeface="Arial"/>
              </a:rPr>
              <a:t>e</a:t>
            </a:r>
            <a:r>
              <a:rPr dirty="0" smtClean="0" sz="1700" spc="-358">
                <a:solidFill>
                  <a:srgbClr val="232323"/>
                </a:solidFill>
                <a:latin typeface="Arial"/>
                <a:cs typeface="Arial"/>
              </a:rPr>
              <a:t>a</a:t>
            </a:r>
            <a:r>
              <a:rPr dirty="0" smtClean="0" sz="1700" spc="-358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dirty="0" smtClean="0" sz="1700" spc="-358">
                <a:solidFill>
                  <a:srgbClr val="232323"/>
                </a:solidFill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2955" y="3757612"/>
            <a:ext cx="3404616" cy="502919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179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-26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75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p</a:t>
            </a:r>
            <a:r>
              <a:rPr dirty="0" smtClean="0" sz="1600" spc="-19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-34">
                <a:solidFill>
                  <a:srgbClr val="00AF4F"/>
                </a:solidFill>
                <a:latin typeface="Arial"/>
                <a:cs typeface="Arial"/>
              </a:rPr>
              <a:t>m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-29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-29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14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y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 </a:t>
            </a:r>
            <a:r>
              <a:rPr dirty="0" smtClean="0" sz="1600" spc="7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122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91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157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-3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65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y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44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19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-19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d</a:t>
            </a:r>
            <a:r>
              <a:rPr dirty="0" smtClean="0" sz="1600" spc="405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v</a:t>
            </a:r>
            <a:r>
              <a:rPr dirty="0" smtClean="0" sz="1600" spc="-25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-9">
                <a:solidFill>
                  <a:srgbClr val="00AF4F"/>
                </a:solidFill>
                <a:latin typeface="Arial"/>
                <a:cs typeface="Arial"/>
              </a:rPr>
              <a:t>i</a:t>
            </a:r>
            <a:r>
              <a:rPr dirty="0" smtClean="0" sz="1600" spc="-29">
                <a:solidFill>
                  <a:srgbClr val="00AF4F"/>
                </a:solidFill>
                <a:latin typeface="Arial"/>
                <a:cs typeface="Arial"/>
              </a:rPr>
              <a:t>n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,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46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-19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0">
                <a:solidFill>
                  <a:srgbClr val="00AF4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15748" marR="30479">
              <a:lnSpc>
                <a:spcPct val="95825"/>
              </a:lnSpc>
              <a:spcBef>
                <a:spcPts val="233"/>
              </a:spcBef>
            </a:pP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w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l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s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h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o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a</a:t>
            </a:r>
            <a:r>
              <a:rPr dirty="0" smtClean="0" sz="1600" spc="15">
                <a:solidFill>
                  <a:srgbClr val="00AF4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92100" y="266505"/>
            <a:ext cx="3089793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u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y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h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h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dirty="0" smtClean="0" sz="1700" spc="51">
                <a:solidFill>
                  <a:srgbClr val="BF0000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88556" y="639147"/>
            <a:ext cx="1120838" cy="402843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 marR="20954">
              <a:lnSpc>
                <a:spcPts val="1225"/>
              </a:lnSpc>
            </a:pPr>
            <a:r>
              <a:rPr dirty="0" smtClean="0" sz="1100" spc="66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66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66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66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1100" spc="66">
                <a:solidFill>
                  <a:srgbClr val="040202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311403">
              <a:lnSpc>
                <a:spcPct val="95825"/>
              </a:lnSpc>
              <a:spcBef>
                <a:spcPts val="545"/>
              </a:spcBef>
            </a:pP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06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93540" y="809835"/>
            <a:ext cx="1146554" cy="311403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5748" marR="20954">
              <a:lnSpc>
                <a:spcPts val="1225"/>
              </a:lnSpc>
            </a:pPr>
            <a:r>
              <a:rPr dirty="0" smtClean="0" sz="1100" spc="8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85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85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dirty="0" smtClean="0" sz="1100" spc="8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85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8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8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85">
                <a:solidFill>
                  <a:srgbClr val="040202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27">
                <a:solidFill>
                  <a:srgbClr val="040202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9907" y="831171"/>
            <a:ext cx="3506834" cy="796036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 marR="11396">
              <a:lnSpc>
                <a:spcPts val="1225"/>
              </a:lnSpc>
            </a:pP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: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,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24892" marR="11396">
              <a:lnSpc>
                <a:spcPct val="95825"/>
              </a:lnSpc>
              <a:spcBef>
                <a:spcPts val="233"/>
              </a:spcBef>
            </a:pP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2">
                <a:solidFill>
                  <a:srgbClr val="04020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891" indent="0">
              <a:lnSpc>
                <a:spcPts val="1560"/>
              </a:lnSpc>
              <a:spcBef>
                <a:spcPts val="443"/>
              </a:spcBef>
            </a:pPr>
            <a:r>
              <a:rPr dirty="0" smtClean="0" sz="1100" spc="-58" b="1">
                <a:solidFill>
                  <a:srgbClr val="040202"/>
                </a:solidFill>
                <a:latin typeface="Arial"/>
                <a:cs typeface="Arial"/>
              </a:rPr>
              <a:t>1</a:t>
            </a:r>
            <a:r>
              <a:rPr dirty="0" smtClean="0" sz="1100" spc="16" b="1">
                <a:solidFill>
                  <a:srgbClr val="040202"/>
                </a:solidFill>
                <a:latin typeface="Arial"/>
                <a:cs typeface="Arial"/>
              </a:rPr>
              <a:t>-</a:t>
            </a:r>
            <a:r>
              <a:rPr dirty="0" smtClean="0" sz="1100" spc="42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-45" b="1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11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51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41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47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16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   </a:t>
            </a:r>
            <a:r>
              <a:rPr dirty="0" smtClean="0" sz="1100" spc="-7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53" b="1">
                <a:solidFill>
                  <a:srgbClr val="040202"/>
                </a:solidFill>
                <a:latin typeface="Arial"/>
                <a:cs typeface="Arial"/>
              </a:rPr>
              <a:t>(</a:t>
            </a:r>
            <a:r>
              <a:rPr dirty="0" smtClean="0" sz="1100" spc="-110" b="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111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9" b="1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47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-58" b="1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-108" b="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63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4" b="1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-36" b="1">
                <a:solidFill>
                  <a:srgbClr val="040202"/>
                </a:solidFill>
                <a:latin typeface="Arial"/>
                <a:cs typeface="Arial"/>
              </a:rPr>
              <a:t>)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   </a:t>
            </a:r>
            <a:r>
              <a:rPr dirty="0" smtClean="0" sz="1100" spc="-5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08" b="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51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8" b="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-33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-33" b="1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61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-109" b="1">
                <a:solidFill>
                  <a:srgbClr val="040202"/>
                </a:solidFill>
                <a:latin typeface="Arial"/>
                <a:cs typeface="Arial"/>
              </a:rPr>
              <a:t>: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   </a:t>
            </a:r>
            <a:r>
              <a:rPr dirty="0" smtClean="0" sz="1100" spc="34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5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3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 </a:t>
            </a:r>
            <a:r>
              <a:rPr dirty="0" smtClean="0" sz="1100" spc="-2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3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-98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-54">
                <a:solidFill>
                  <a:srgbClr val="040202"/>
                </a:solidFill>
                <a:latin typeface="Arial"/>
                <a:cs typeface="Arial"/>
              </a:rPr>
              <a:t>   </a:t>
            </a:r>
            <a:r>
              <a:rPr dirty="0" smtClean="0" sz="1100" spc="11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98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64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-12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4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06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152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6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13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6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08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9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11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17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27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6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13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9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9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2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-94">
                <a:solidFill>
                  <a:srgbClr val="040202"/>
                </a:solidFill>
                <a:latin typeface="Arial"/>
                <a:cs typeface="Arial"/>
              </a:rPr>
              <a:t>.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7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20204" y="916652"/>
            <a:ext cx="357784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z="7200" spc="-982" i="1">
                <a:solidFill>
                  <a:srgbClr val="243D56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97116" y="977475"/>
            <a:ext cx="258486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1303">
                <a:solidFill>
                  <a:srgbClr val="343434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84212" y="1014051"/>
            <a:ext cx="465264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80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8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80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80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8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80">
                <a:solidFill>
                  <a:srgbClr val="040202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92060" y="1599267"/>
            <a:ext cx="1133093" cy="308355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335788">
              <a:lnSpc>
                <a:spcPts val="1225"/>
              </a:lnSpc>
            </a:pP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95">
                <a:solidFill>
                  <a:srgbClr val="040202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ts val="1130"/>
              </a:lnSpc>
            </a:pPr>
            <a:r>
              <a:rPr dirty="0" smtClean="0" sz="1100" spc="412">
                <a:solidFill>
                  <a:srgbClr val="E45B50"/>
                </a:solidFill>
                <a:latin typeface="Arial"/>
                <a:cs typeface="Arial"/>
              </a:rPr>
              <a:t>4</a:t>
            </a:r>
            <a:r>
              <a:rPr dirty="0" smtClean="0" sz="1100" spc="412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412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412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412">
                <a:solidFill>
                  <a:srgbClr val="040202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6003" y="1660227"/>
            <a:ext cx="1891691" cy="36322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6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9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58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4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10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 </a:t>
            </a:r>
            <a:r>
              <a:rPr dirty="0" smtClean="0" sz="1100" spc="5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12700" marR="20955">
              <a:lnSpc>
                <a:spcPct val="95825"/>
              </a:lnSpc>
              <a:spcBef>
                <a:spcPts val="233"/>
              </a:spcBef>
            </a:pP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64155" y="1660227"/>
            <a:ext cx="1574640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19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53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0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10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2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40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-97">
                <a:solidFill>
                  <a:srgbClr val="040202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47820" y="1733379"/>
            <a:ext cx="672253" cy="302260"/>
          </a:xfrm>
          <a:prstGeom prst="rect">
            <a:avLst/>
          </a:prstGeom>
        </p:spPr>
        <p:txBody>
          <a:bodyPr wrap="square" lIns="0" tIns="22733" rIns="0" bIns="0" rtlCol="0">
            <a:noAutofit/>
          </a:bodyPr>
          <a:lstStyle/>
          <a:p>
            <a:pPr marL="12700" indent="9143">
              <a:lnSpc>
                <a:spcPts val="1080"/>
              </a:lnSpc>
            </a:pP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130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116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161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154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10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74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6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96004" y="2166195"/>
            <a:ext cx="493987" cy="302260"/>
          </a:xfrm>
          <a:prstGeom prst="rect">
            <a:avLst/>
          </a:prstGeom>
        </p:spPr>
        <p:txBody>
          <a:bodyPr wrap="square" lIns="0" tIns="22733" rIns="0" bIns="0" rtlCol="0">
            <a:noAutofit/>
          </a:bodyPr>
          <a:lstStyle/>
          <a:p>
            <a:pPr marL="12700" indent="3048">
              <a:lnSpc>
                <a:spcPts val="1080"/>
              </a:lnSpc>
            </a:pPr>
            <a:r>
              <a:rPr dirty="0" smtClean="0" sz="1100" spc="16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40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30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163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1100" spc="163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1100" spc="-58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48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1100" spc="111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40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05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90">
                <a:solidFill>
                  <a:srgbClr val="040202"/>
                </a:solidFill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04964" y="2233251"/>
            <a:ext cx="1201123" cy="302260"/>
          </a:xfrm>
          <a:prstGeom prst="rect">
            <a:avLst/>
          </a:prstGeom>
        </p:spPr>
        <p:txBody>
          <a:bodyPr wrap="square" lIns="0" tIns="22733" rIns="0" bIns="0" rtlCol="0">
            <a:noAutofit/>
          </a:bodyPr>
          <a:lstStyle/>
          <a:p>
            <a:pPr marL="716788" indent="-704088">
              <a:lnSpc>
                <a:spcPts val="1080"/>
              </a:lnSpc>
            </a:pPr>
            <a:r>
              <a:rPr dirty="0" smtClean="0" sz="1100" spc="249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ft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249">
                <a:solidFill>
                  <a:srgbClr val="040202"/>
                </a:solidFill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6003" y="2321643"/>
            <a:ext cx="1944088" cy="36322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 marR="20955">
              <a:lnSpc>
                <a:spcPts val="1225"/>
              </a:lnSpc>
            </a:pPr>
            <a:r>
              <a:rPr dirty="0" smtClean="0" sz="1100" spc="14" b="1">
                <a:solidFill>
                  <a:srgbClr val="040202"/>
                </a:solidFill>
                <a:latin typeface="Arial"/>
                <a:cs typeface="Arial"/>
              </a:rPr>
              <a:t>2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-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14" b="1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4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221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31" b="1">
                <a:solidFill>
                  <a:srgbClr val="040202"/>
                </a:solidFill>
                <a:latin typeface="Arial"/>
                <a:cs typeface="Arial"/>
              </a:rPr>
              <a:t>(</a:t>
            </a:r>
            <a:r>
              <a:rPr dirty="0" smtClean="0" sz="1100" spc="19" b="1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-15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61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26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33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28" b="1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37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-25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-29" b="1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-62" b="1">
                <a:solidFill>
                  <a:srgbClr val="040202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8796">
              <a:lnSpc>
                <a:spcPct val="95825"/>
              </a:lnSpc>
              <a:spcBef>
                <a:spcPts val="233"/>
              </a:spcBef>
            </a:pP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51964" y="2321643"/>
            <a:ext cx="1550256" cy="36322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21843" marR="20954">
              <a:lnSpc>
                <a:spcPts val="1225"/>
              </a:lnSpc>
            </a:pPr>
            <a:r>
              <a:rPr dirty="0" smtClean="0" sz="1100" spc="-130" b="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26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" b="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-58" b="1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81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-131" b="1">
                <a:solidFill>
                  <a:srgbClr val="040202"/>
                </a:solidFill>
                <a:latin typeface="Arial"/>
                <a:cs typeface="Arial"/>
              </a:rPr>
              <a:t>: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   </a:t>
            </a:r>
            <a:r>
              <a:rPr dirty="0" smtClean="0" sz="1100" spc="-84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3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1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15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3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-98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-54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19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98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92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33"/>
              </a:spcBef>
            </a:pP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86276" y="2638635"/>
            <a:ext cx="812575" cy="302260"/>
          </a:xfrm>
          <a:prstGeom prst="rect">
            <a:avLst/>
          </a:prstGeom>
        </p:spPr>
        <p:txBody>
          <a:bodyPr wrap="square" lIns="0" tIns="22733" rIns="0" bIns="0" rtlCol="0">
            <a:noAutofit/>
          </a:bodyPr>
          <a:lstStyle/>
          <a:p>
            <a:pPr marL="12700">
              <a:lnSpc>
                <a:spcPts val="1080"/>
              </a:lnSpc>
            </a:pP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105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140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161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154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10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8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37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2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22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119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2956" y="2717883"/>
            <a:ext cx="3537788" cy="56134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12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-5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33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-4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14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0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-11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2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73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63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47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9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47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40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53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28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74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-94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dirty="0" smtClean="0" sz="1100" spc="0">
                <a:solidFill>
                  <a:srgbClr val="212121"/>
                </a:solidFill>
                <a:latin typeface="Arial"/>
                <a:cs typeface="Arial"/>
              </a:rPr>
              <a:t>  </a:t>
            </a:r>
            <a:r>
              <a:rPr dirty="0" smtClean="0" sz="1100" spc="-114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8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2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49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1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 marL="12700" marR="9558" indent="3048">
              <a:lnSpc>
                <a:spcPts val="1560"/>
              </a:lnSpc>
              <a:spcBef>
                <a:spcPts val="91"/>
              </a:spcBef>
            </a:pP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3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117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6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13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5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8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73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17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-14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5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73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5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w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2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0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2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49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1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2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36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-42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-36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-5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5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-22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4">
                <a:solidFill>
                  <a:srgbClr val="040202"/>
                </a:solidFill>
                <a:latin typeface="Arial"/>
                <a:cs typeface="Arial"/>
              </a:rPr>
              <a:t>,</a:t>
            </a:r>
            <a:r>
              <a:rPr dirty="0" smtClean="0" sz="1100" spc="-70">
                <a:solidFill>
                  <a:srgbClr val="04020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02956" y="2775795"/>
            <a:ext cx="456509" cy="302260"/>
          </a:xfrm>
          <a:prstGeom prst="rect">
            <a:avLst/>
          </a:prstGeom>
        </p:spPr>
        <p:txBody>
          <a:bodyPr wrap="square" lIns="0" tIns="22733" rIns="0" bIns="0" rtlCol="0">
            <a:noAutofit/>
          </a:bodyPr>
          <a:lstStyle/>
          <a:p>
            <a:pPr marL="12700" indent="12192">
              <a:lnSpc>
                <a:spcPts val="1080"/>
              </a:lnSpc>
            </a:pPr>
            <a:r>
              <a:rPr dirty="0" smtClean="0" sz="1100" spc="92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40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22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4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74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96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86276" y="3153747"/>
            <a:ext cx="644880" cy="305308"/>
          </a:xfrm>
          <a:prstGeom prst="rect">
            <a:avLst/>
          </a:prstGeom>
        </p:spPr>
        <p:txBody>
          <a:bodyPr wrap="square" lIns="0" tIns="20955" rIns="0" bIns="0" rtlCol="0">
            <a:noAutofit/>
          </a:bodyPr>
          <a:lstStyle/>
          <a:p>
            <a:pPr marL="12700" indent="0">
              <a:lnSpc>
                <a:spcPts val="1100"/>
              </a:lnSpc>
            </a:pPr>
            <a:r>
              <a:rPr dirty="0" smtClean="0" sz="1100" spc="79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1100" spc="111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19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96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105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6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3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1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22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119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02956" y="3309195"/>
            <a:ext cx="446815" cy="305308"/>
          </a:xfrm>
          <a:prstGeom prst="rect">
            <a:avLst/>
          </a:prstGeom>
        </p:spPr>
        <p:txBody>
          <a:bodyPr wrap="square" lIns="0" tIns="20955" rIns="0" bIns="0" rtlCol="0">
            <a:noAutofit/>
          </a:bodyPr>
          <a:lstStyle/>
          <a:p>
            <a:pPr marL="12700" indent="6096">
              <a:lnSpc>
                <a:spcPts val="1100"/>
              </a:lnSpc>
            </a:pPr>
            <a:r>
              <a:rPr dirty="0" smtClean="0" sz="1100" spc="-10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54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11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4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40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2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74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6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146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9908" y="3348819"/>
            <a:ext cx="1355420" cy="600963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 marR="117">
              <a:lnSpc>
                <a:spcPts val="1225"/>
              </a:lnSpc>
            </a:pP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x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18795" marR="20955">
              <a:lnSpc>
                <a:spcPct val="95825"/>
              </a:lnSpc>
              <a:spcBef>
                <a:spcPts val="258"/>
              </a:spcBef>
            </a:pP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x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6">
                <a:solidFill>
                  <a:srgbClr val="04020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8795">
              <a:lnSpc>
                <a:spcPct val="95825"/>
              </a:lnSpc>
              <a:spcBef>
                <a:spcPts val="583"/>
              </a:spcBef>
            </a:pP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3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-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2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88084" y="3348819"/>
            <a:ext cx="2075247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6276" y="3647523"/>
            <a:ext cx="1837004" cy="558292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12700" marR="20954">
              <a:lnSpc>
                <a:spcPts val="1200"/>
              </a:lnSpc>
            </a:pPr>
            <a:r>
              <a:rPr dirty="0" smtClean="0" sz="1100" spc="8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1100" spc="81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8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8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81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1100" spc="8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1100" spc="8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81">
                <a:solidFill>
                  <a:srgbClr val="212121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ts val="1100"/>
              </a:lnSpc>
            </a:pP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20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03">
                <a:solidFill>
                  <a:srgbClr val="212121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820419">
              <a:lnSpc>
                <a:spcPct val="95825"/>
              </a:lnSpc>
              <a:spcBef>
                <a:spcPts val="696"/>
              </a:spcBef>
            </a:pP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79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91132" y="3775251"/>
            <a:ext cx="2124234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100" spc="14" b="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19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rt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82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31" b="1">
                <a:solidFill>
                  <a:srgbClr val="040202"/>
                </a:solidFill>
                <a:latin typeface="Arial"/>
                <a:cs typeface="Arial"/>
              </a:rPr>
              <a:t>(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-108" b="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89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6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15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47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-4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1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30" b="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51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63" b="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-58" b="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-33" b="1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61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6" b="1">
                <a:solidFill>
                  <a:srgbClr val="040202"/>
                </a:solidFill>
                <a:latin typeface="Arial"/>
                <a:cs typeface="Arial"/>
              </a:rPr>
              <a:t>)</a:t>
            </a:r>
            <a:r>
              <a:rPr dirty="0" smtClean="0" sz="1100" spc="-84" b="1">
                <a:solidFill>
                  <a:srgbClr val="040202"/>
                </a:solidFill>
                <a:latin typeface="Arial"/>
                <a:cs typeface="Arial"/>
              </a:rPr>
              <a:t>: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-8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3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3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200" spc="-186">
                <a:solidFill>
                  <a:srgbClr val="040202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956" y="3982803"/>
            <a:ext cx="3510238" cy="36321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16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4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0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-10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51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49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4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1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83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9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8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64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-25">
                <a:solidFill>
                  <a:srgbClr val="040202"/>
                </a:solidFill>
                <a:latin typeface="Arial"/>
                <a:cs typeface="Arial"/>
              </a:rPr>
              <a:t>,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-11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2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4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w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7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-48">
                <a:solidFill>
                  <a:srgbClr val="040202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21843" marR="20954">
              <a:lnSpc>
                <a:spcPct val="95825"/>
              </a:lnSpc>
              <a:spcBef>
                <a:spcPts val="233"/>
              </a:spcBef>
            </a:pP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y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.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x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38364" y="4043763"/>
            <a:ext cx="919556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ft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72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45044" y="4560745"/>
            <a:ext cx="231044" cy="368300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z="2700" spc="-630">
                <a:solidFill>
                  <a:srgbClr val="343434"/>
                </a:solidFill>
                <a:latin typeface="Times New Roman"/>
                <a:cs typeface="Times New Roman"/>
              </a:rPr>
              <a:t>R</a:t>
            </a:r>
            <a:r>
              <a:rPr dirty="0" smtClean="0" sz="2700" spc="-630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9908" y="4613346"/>
            <a:ext cx="3506683" cy="86958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T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h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a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f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o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u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m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a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i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n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b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o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d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s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o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f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t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h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h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a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t</a:t>
            </a:r>
            <a:r>
              <a:rPr dirty="0" smtClean="0" sz="1400" spc="1" b="1">
                <a:solidFill>
                  <a:srgbClr val="FD0000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34620" marR="26670">
              <a:lnSpc>
                <a:spcPct val="95825"/>
              </a:lnSpc>
              <a:spcBef>
                <a:spcPts val="368"/>
              </a:spcBef>
            </a:pP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1.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-</a:t>
            </a:r>
            <a:r>
              <a:rPr dirty="0" smtClean="0" sz="1100" spc="3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39">
                <a:solidFill>
                  <a:srgbClr val="040202"/>
                </a:solidFill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 marL="15748" marR="441250" indent="112775">
              <a:lnSpc>
                <a:spcPts val="1730"/>
              </a:lnSpc>
              <a:spcBef>
                <a:spcPts val="266"/>
              </a:spcBef>
            </a:pPr>
            <a:r>
              <a:rPr dirty="0" smtClean="0" sz="1100" spc="-39" b="1">
                <a:solidFill>
                  <a:srgbClr val="040202"/>
                </a:solidFill>
                <a:latin typeface="Arial"/>
                <a:cs typeface="Arial"/>
              </a:rPr>
              <a:t>2</a:t>
            </a:r>
            <a:r>
              <a:rPr dirty="0" smtClean="0" sz="1100" spc="-25" b="1">
                <a:solidFill>
                  <a:srgbClr val="040202"/>
                </a:solidFill>
                <a:latin typeface="Arial"/>
                <a:cs typeface="Arial"/>
              </a:rPr>
              <a:t>.</a:t>
            </a:r>
            <a:r>
              <a:rPr dirty="0" smtClean="0" sz="1100" spc="-25" b="1">
                <a:solidFill>
                  <a:srgbClr val="040202"/>
                </a:solidFill>
                <a:latin typeface="Arial"/>
                <a:cs typeface="Arial"/>
              </a:rPr>
              <a:t>  </a:t>
            </a:r>
            <a:r>
              <a:rPr dirty="0" smtClean="0" sz="1100" spc="196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4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4" b="1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4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19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30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 b="1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14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9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4" b="1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19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0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4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66" b="1">
                <a:solidFill>
                  <a:srgbClr val="040202"/>
                </a:solidFill>
                <a:latin typeface="Arial"/>
                <a:cs typeface="Arial"/>
              </a:rPr>
              <a:t>-</a:t>
            </a:r>
            <a:r>
              <a:rPr dirty="0" smtClean="0" sz="1100" spc="139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-179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27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4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9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47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11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19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134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16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11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117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197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47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-4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4948" y="4634714"/>
            <a:ext cx="2099183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600" spc="306">
                <a:solidFill>
                  <a:srgbClr val="895252"/>
                </a:solidFill>
                <a:latin typeface="Arial"/>
                <a:cs typeface="Arial"/>
              </a:rPr>
              <a:t>S</a:t>
            </a:r>
            <a:r>
              <a:rPr dirty="0" smtClean="0" sz="600" spc="306">
                <a:solidFill>
                  <a:srgbClr val="895252"/>
                </a:solidFill>
                <a:latin typeface="Arial"/>
                <a:cs typeface="Arial"/>
              </a:rPr>
              <a:t> </a:t>
            </a:r>
            <a:r>
              <a:rPr dirty="0" smtClean="0" sz="500" spc="306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306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306">
                <a:solidFill>
                  <a:srgbClr val="212121"/>
                </a:solidFill>
                <a:latin typeface="Arial"/>
                <a:cs typeface="Arial"/>
              </a:rPr>
              <a:t>ft</a:t>
            </a:r>
            <a:r>
              <a:rPr dirty="0" smtClean="0" sz="500" spc="306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306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500" spc="306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306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500" spc="306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500" spc="306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500" spc="306">
                <a:solidFill>
                  <a:srgbClr val="212121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4460" y="4667488"/>
            <a:ext cx="1867151" cy="304161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12700" marR="1178685" indent="0">
              <a:lnSpc>
                <a:spcPts val="459"/>
              </a:lnSpc>
            </a:pP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400" spc="15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50">
                <a:solidFill>
                  <a:srgbClr val="212121"/>
                </a:solidFill>
                <a:latin typeface="Arial"/>
                <a:cs typeface="Arial"/>
              </a:rPr>
              <a:t>ry</a:t>
            </a:r>
            <a:endParaRPr sz="400">
              <a:latin typeface="Arial"/>
              <a:cs typeface="Arial"/>
            </a:endParaRPr>
          </a:p>
          <a:p>
            <a:pPr marL="12700" marR="1747">
              <a:lnSpc>
                <a:spcPts val="500"/>
              </a:lnSpc>
              <a:spcBef>
                <a:spcPts val="309"/>
              </a:spcBef>
            </a:pPr>
            <a:r>
              <a:rPr dirty="0" smtClean="0" sz="500" spc="28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500" spc="28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500" spc="280">
                <a:solidFill>
                  <a:srgbClr val="6B6E75"/>
                </a:solidFill>
                <a:latin typeface="Arial"/>
                <a:cs typeface="Arial"/>
              </a:rPr>
              <a:t>e</a:t>
            </a:r>
            <a:r>
              <a:rPr dirty="0" smtClean="0" sz="500" spc="280">
                <a:solidFill>
                  <a:srgbClr val="6B6E75"/>
                </a:solidFill>
                <a:latin typeface="Arial"/>
                <a:cs typeface="Arial"/>
              </a:rPr>
              <a:t> </a:t>
            </a:r>
            <a:r>
              <a:rPr dirty="0" smtClean="0" sz="500" spc="280">
                <a:solidFill>
                  <a:srgbClr val="6B6E75"/>
                </a:solidFill>
                <a:latin typeface="Arial"/>
                <a:cs typeface="Arial"/>
              </a:rPr>
              <a:t> </a:t>
            </a:r>
            <a:r>
              <a:rPr dirty="0" smtClean="0" sz="500" spc="280">
                <a:solidFill>
                  <a:srgbClr val="343434"/>
                </a:solidFill>
                <a:latin typeface="Arial"/>
                <a:cs typeface="Arial"/>
              </a:rPr>
              <a:t>v</a:t>
            </a:r>
            <a:r>
              <a:rPr dirty="0" smtClean="0" sz="500" spc="28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28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500" spc="28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28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500" spc="28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500" spc="28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280">
                <a:solidFill>
                  <a:srgbClr val="343434"/>
                </a:solidFill>
                <a:latin typeface="Arial"/>
                <a:cs typeface="Arial"/>
              </a:rPr>
              <a:t>v</a:t>
            </a:r>
            <a:r>
              <a:rPr dirty="0" smtClean="0" sz="500" spc="280">
                <a:solidFill>
                  <a:srgbClr val="343434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45044" y="4709013"/>
            <a:ext cx="583530" cy="88900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500" spc="104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500" spc="104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04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104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04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500" spc="104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104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mtClean="0" sz="500" spc="104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104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mtClean="0" sz="500" spc="104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500" spc="104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500" spc="104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04">
                <a:solidFill>
                  <a:srgbClr val="343434"/>
                </a:solidFill>
                <a:latin typeface="Arial"/>
                <a:cs typeface="Arial"/>
              </a:rPr>
              <a:t>ry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70980" y="4808708"/>
            <a:ext cx="1805711" cy="376936"/>
          </a:xfrm>
          <a:prstGeom prst="rect">
            <a:avLst/>
          </a:prstGeom>
        </p:spPr>
        <p:txBody>
          <a:bodyPr wrap="square" lIns="0" tIns="18446" rIns="0" bIns="0" rtlCol="0">
            <a:noAutofit/>
          </a:bodyPr>
          <a:lstStyle/>
          <a:p>
            <a:pPr marL="12700">
              <a:lnSpc>
                <a:spcPts val="2905"/>
              </a:lnSpc>
            </a:pPr>
            <a:r>
              <a:rPr dirty="0" smtClean="0" sz="2600" spc="-684">
                <a:solidFill>
                  <a:srgbClr val="243D56"/>
                </a:solidFill>
                <a:latin typeface="Times New Roman"/>
                <a:cs typeface="Times New Roman"/>
              </a:rPr>
              <a:t>-</a:t>
            </a:r>
            <a:r>
              <a:rPr dirty="0" smtClean="0" sz="2600" spc="-684">
                <a:solidFill>
                  <a:srgbClr val="895252"/>
                </a:solidFill>
                <a:latin typeface="Times New Roman"/>
                <a:cs typeface="Times New Roman"/>
              </a:rPr>
              <a:t>~</a:t>
            </a:r>
            <a:r>
              <a:rPr dirty="0" smtClean="0" sz="2600" spc="-684">
                <a:solidFill>
                  <a:srgbClr val="595985"/>
                </a:solidFill>
                <a:latin typeface="Times New Roman"/>
                <a:cs typeface="Times New Roman"/>
              </a:rPr>
              <a:t>~</a:t>
            </a:r>
            <a:r>
              <a:rPr dirty="0" smtClean="0" sz="2600" spc="-684">
                <a:solidFill>
                  <a:srgbClr val="595985"/>
                </a:solidFill>
                <a:latin typeface="Times New Roman"/>
                <a:cs typeface="Times New Roman"/>
              </a:rPr>
              <a:t>~</a:t>
            </a:r>
            <a:r>
              <a:rPr dirty="0" smtClean="0" sz="2600" spc="-684">
                <a:solidFill>
                  <a:srgbClr val="595985"/>
                </a:solidFill>
                <a:latin typeface="Times New Roman"/>
                <a:cs typeface="Times New Roman"/>
              </a:rPr>
              <a:t>~</a:t>
            </a:r>
            <a:r>
              <a:rPr dirty="0" smtClean="0" sz="2600" spc="-684">
                <a:solidFill>
                  <a:srgbClr val="595985"/>
                </a:solidFill>
                <a:latin typeface="Times New Roman"/>
                <a:cs typeface="Times New Roman"/>
              </a:rPr>
              <a:t>:</a:t>
            </a:r>
            <a:r>
              <a:rPr dirty="0" smtClean="0" sz="2600" spc="-684">
                <a:solidFill>
                  <a:srgbClr val="595985"/>
                </a:solidFill>
                <a:latin typeface="Times New Roman"/>
                <a:cs typeface="Times New Roman"/>
              </a:rPr>
              <a:t>:</a:t>
            </a:r>
            <a:r>
              <a:rPr dirty="0" smtClean="0" sz="2600" spc="-684">
                <a:solidFill>
                  <a:srgbClr val="525252"/>
                </a:solidFill>
                <a:latin typeface="Times New Roman"/>
                <a:cs typeface="Times New Roman"/>
              </a:rPr>
              <a:t>=</a:t>
            </a:r>
            <a:r>
              <a:rPr dirty="0" smtClean="0" sz="2600" spc="-684">
                <a:solidFill>
                  <a:srgbClr val="525252"/>
                </a:solidFill>
                <a:latin typeface="Times New Roman"/>
                <a:cs typeface="Times New Roman"/>
              </a:rPr>
              <a:t>=</a:t>
            </a:r>
            <a:r>
              <a:rPr dirty="0" smtClean="0" sz="2600" spc="-684">
                <a:solidFill>
                  <a:srgbClr val="525252"/>
                </a:solidFill>
                <a:latin typeface="Times New Roman"/>
                <a:cs typeface="Times New Roman"/>
              </a:rPr>
              <a:t>=</a:t>
            </a:r>
            <a:r>
              <a:rPr dirty="0" smtClean="0" sz="2600" spc="-684">
                <a:solidFill>
                  <a:srgbClr val="525252"/>
                </a:solidFill>
                <a:latin typeface="Times New Roman"/>
                <a:cs typeface="Times New Roman"/>
              </a:rPr>
              <a:t>=</a:t>
            </a:r>
            <a:r>
              <a:rPr dirty="0" smtClean="0" sz="2600" spc="-684">
                <a:solidFill>
                  <a:srgbClr val="525252"/>
                </a:solidFill>
                <a:latin typeface="Times New Roman"/>
                <a:cs typeface="Times New Roman"/>
              </a:rPr>
              <a:t>=</a:t>
            </a:r>
            <a:r>
              <a:rPr dirty="0" smtClean="0" sz="2600" spc="-684">
                <a:solidFill>
                  <a:srgbClr val="525252"/>
                </a:solidFill>
                <a:latin typeface="Times New Roman"/>
                <a:cs typeface="Times New Roman"/>
              </a:rPr>
              <a:t>=</a:t>
            </a:r>
            <a:r>
              <a:rPr dirty="0" smtClean="0" sz="2600" spc="-684">
                <a:solidFill>
                  <a:srgbClr val="525252"/>
                </a:solidFill>
                <a:latin typeface="Times New Roman"/>
                <a:cs typeface="Times New Roman"/>
              </a:rPr>
              <a:t>=</a:t>
            </a:r>
            <a:r>
              <a:rPr dirty="0" smtClean="0" sz="2600" spc="-684">
                <a:solidFill>
                  <a:srgbClr val="525252"/>
                </a:solidFill>
                <a:latin typeface="Times New Roman"/>
                <a:cs typeface="Times New Roman"/>
              </a:rPr>
              <a:t>=</a:t>
            </a:r>
            <a:r>
              <a:rPr dirty="0" smtClean="0" sz="2600" spc="-684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684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dirty="0" smtClean="0" sz="2600" spc="-684">
                <a:solidFill>
                  <a:srgbClr val="343434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684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-684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-684">
                <a:solidFill>
                  <a:srgbClr val="343434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684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684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-684">
                <a:solidFill>
                  <a:srgbClr val="343434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-684">
                <a:solidFill>
                  <a:srgbClr val="343434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-684">
                <a:solidFill>
                  <a:srgbClr val="212121"/>
                </a:solidFill>
                <a:latin typeface="Times New Roman"/>
                <a:cs typeface="Times New Roman"/>
              </a:rPr>
              <a:t>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5044" y="4862560"/>
            <a:ext cx="733014" cy="76200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49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ry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4460" y="5024390"/>
            <a:ext cx="2291917" cy="1481327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12700" marR="20954">
              <a:lnSpc>
                <a:spcPct val="95825"/>
              </a:lnSpc>
            </a:pPr>
            <a:r>
              <a:rPr dirty="0" smtClean="0" sz="400" spc="355">
                <a:solidFill>
                  <a:srgbClr val="212121"/>
                </a:solidFill>
                <a:latin typeface="Times New Roman"/>
                <a:cs typeface="Times New Roman"/>
              </a:rPr>
              <a:t>R</a:t>
            </a:r>
            <a:r>
              <a:rPr dirty="0" smtClean="0" sz="400" spc="35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355">
                <a:solidFill>
                  <a:srgbClr val="343434"/>
                </a:solidFill>
                <a:latin typeface="Times New Roman"/>
                <a:cs typeface="Times New Roman"/>
              </a:rPr>
              <a:t>f</a:t>
            </a:r>
            <a:endParaRPr sz="400">
              <a:latin typeface="Times New Roman"/>
              <a:cs typeface="Times New Roman"/>
            </a:endParaRPr>
          </a:p>
          <a:p>
            <a:pPr marL="12700" marR="20954">
              <a:lnSpc>
                <a:spcPct val="95825"/>
              </a:lnSpc>
              <a:spcBef>
                <a:spcPts val="40"/>
              </a:spcBef>
            </a:pPr>
            <a:r>
              <a:rPr dirty="0" smtClean="0" sz="400" spc="157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400" spc="157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400" spc="157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400" spc="157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ry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57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57">
                <a:solidFill>
                  <a:srgbClr val="212121"/>
                </a:solidFill>
                <a:latin typeface="Arial"/>
                <a:cs typeface="Arial"/>
              </a:rPr>
              <a:t>ry</a:t>
            </a:r>
            <a:endParaRPr sz="400">
              <a:latin typeface="Arial"/>
              <a:cs typeface="Arial"/>
            </a:endParaRPr>
          </a:p>
          <a:p>
            <a:pPr marL="12700" marR="20954">
              <a:lnSpc>
                <a:spcPts val="885"/>
              </a:lnSpc>
              <a:spcBef>
                <a:spcPts val="214"/>
              </a:spcBef>
            </a:pPr>
            <a:r>
              <a:rPr dirty="0" smtClean="0" sz="500" spc="379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mtClean="0" sz="500" spc="379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dirty="0" smtClean="0" sz="500" spc="379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500" spc="379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379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500" spc="379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mtClean="0" sz="500" spc="379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379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379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dirty="0" smtClean="0" sz="500" spc="379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800" spc="379" b="1">
                <a:solidFill>
                  <a:srgbClr val="4D3A52"/>
                </a:solidFill>
                <a:latin typeface="Arial"/>
                <a:cs typeface="Arial"/>
              </a:rPr>
              <a:t>#.</a:t>
            </a:r>
            <a:endParaRPr sz="800">
              <a:latin typeface="Arial"/>
              <a:cs typeface="Arial"/>
            </a:endParaRPr>
          </a:p>
          <a:p>
            <a:pPr marL="12700" marR="20954">
              <a:lnSpc>
                <a:spcPts val="475"/>
              </a:lnSpc>
            </a:pPr>
            <a:r>
              <a:rPr dirty="0" smtClean="0" sz="500" spc="119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mtClean="0" sz="500" spc="119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dirty="0" smtClean="0" sz="500" spc="119">
                <a:solidFill>
                  <a:srgbClr val="343434"/>
                </a:solidFill>
                <a:latin typeface="Times New Roman"/>
                <a:cs typeface="Times New Roman"/>
              </a:rPr>
              <a:t>r</a:t>
            </a:r>
            <a:r>
              <a:rPr dirty="0" smtClean="0" sz="500" spc="119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dirty="0" smtClean="0" sz="500" spc="119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endParaRPr sz="500">
              <a:latin typeface="Times New Roman"/>
              <a:cs typeface="Times New Roman"/>
            </a:endParaRPr>
          </a:p>
          <a:p>
            <a:pPr marL="12700" marR="20954">
              <a:lnSpc>
                <a:spcPct val="95825"/>
              </a:lnSpc>
              <a:spcBef>
                <a:spcPts val="191"/>
              </a:spcBef>
            </a:pPr>
            <a:r>
              <a:rPr dirty="0" smtClean="0" sz="500" spc="12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dirty="0" smtClean="0" sz="500" spc="12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500" spc="12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12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500" spc="12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2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12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20">
                <a:solidFill>
                  <a:srgbClr val="212121"/>
                </a:solidFill>
                <a:latin typeface="Arial"/>
                <a:cs typeface="Arial"/>
              </a:rPr>
              <a:t>ry</a:t>
            </a:r>
            <a:r>
              <a:rPr dirty="0" smtClean="0" sz="500" spc="1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12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500" spc="12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500" spc="120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dirty="0" smtClean="0" sz="500" spc="12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120">
                <a:solidFill>
                  <a:srgbClr val="343434"/>
                </a:solidFill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  <a:p>
            <a:pPr marL="12700" marR="20954">
              <a:lnSpc>
                <a:spcPts val="990"/>
              </a:lnSpc>
              <a:spcBef>
                <a:spcPts val="79"/>
              </a:spcBef>
            </a:pPr>
            <a:r>
              <a:rPr dirty="0" smtClean="0" sz="400" spc="443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443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443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dirty="0" smtClean="0" sz="400" spc="443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mtClean="0" sz="400" spc="443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443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900" spc="443">
                <a:solidFill>
                  <a:srgbClr val="895252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 marL="12700" marR="20954">
              <a:lnSpc>
                <a:spcPts val="395"/>
              </a:lnSpc>
            </a:pPr>
            <a:r>
              <a:rPr dirty="0" smtClean="0" sz="500" spc="121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500" spc="121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dirty="0" smtClean="0" sz="500" spc="121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121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500" spc="121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21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121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21">
                <a:solidFill>
                  <a:srgbClr val="212121"/>
                </a:solidFill>
                <a:latin typeface="Arial"/>
                <a:cs typeface="Arial"/>
              </a:rPr>
              <a:t>ry</a:t>
            </a:r>
            <a:r>
              <a:rPr dirty="0" smtClean="0" sz="500" spc="12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121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500" spc="121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21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121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500" spc="121">
                <a:solidFill>
                  <a:srgbClr val="343434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  <a:p>
            <a:pPr marL="12700" marR="20954">
              <a:lnSpc>
                <a:spcPts val="1115"/>
              </a:lnSpc>
              <a:spcBef>
                <a:spcPts val="36"/>
              </a:spcBef>
            </a:pPr>
            <a:r>
              <a:rPr dirty="0" smtClean="0" sz="600" spc="260">
                <a:solidFill>
                  <a:srgbClr val="212121"/>
                </a:solidFill>
                <a:latin typeface="Times New Roman"/>
                <a:cs typeface="Times New Roman"/>
              </a:rPr>
              <a:t>+</a:t>
            </a:r>
            <a:r>
              <a:rPr dirty="0" smtClean="0" sz="600" spc="260">
                <a:solidFill>
                  <a:srgbClr val="343434"/>
                </a:solidFill>
                <a:latin typeface="Times New Roman"/>
                <a:cs typeface="Times New Roman"/>
              </a:rPr>
              <a:t>+</a:t>
            </a:r>
            <a:r>
              <a:rPr dirty="0" smtClean="0" sz="600" spc="26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dirty="0" smtClean="0" sz="600" spc="26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dirty="0" smtClean="0" sz="600" spc="260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dirty="0" smtClean="0" sz="600" spc="26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26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mtClean="0" sz="500" spc="260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mtClean="0" sz="500" spc="26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dirty="0" smtClean="0" sz="500" spc="260">
                <a:solidFill>
                  <a:srgbClr val="343434"/>
                </a:solidFill>
                <a:latin typeface="Times New Roman"/>
                <a:cs typeface="Times New Roman"/>
              </a:rPr>
              <a:t>o</a:t>
            </a:r>
            <a:r>
              <a:rPr dirty="0" smtClean="0" sz="500" spc="260">
                <a:solidFill>
                  <a:srgbClr val="343434"/>
                </a:solidFill>
                <a:latin typeface="Times New Roman"/>
                <a:cs typeface="Times New Roman"/>
              </a:rPr>
              <a:t>d</a:t>
            </a:r>
            <a:r>
              <a:rPr dirty="0" smtClean="0" sz="500" spc="26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dirty="0" smtClean="0" sz="500" spc="260">
                <a:solidFill>
                  <a:srgbClr val="343434"/>
                </a:solidFill>
                <a:latin typeface="Times New Roman"/>
                <a:cs typeface="Times New Roman"/>
              </a:rPr>
              <a:t>m</a:t>
            </a:r>
            <a:r>
              <a:rPr dirty="0" smtClean="0" sz="500" spc="26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mtClean="0" sz="500" spc="26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260" b="1">
                <a:solidFill>
                  <a:srgbClr val="895252"/>
                </a:solidFill>
                <a:latin typeface="Times New Roman"/>
                <a:cs typeface="Times New Roman"/>
              </a:rPr>
              <a:t>H</a:t>
            </a:r>
            <a:r>
              <a:rPr dirty="0" smtClean="0" sz="1200" spc="260" b="1">
                <a:solidFill>
                  <a:srgbClr val="C87062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  <a:p>
            <a:pPr marL="12700" marR="20954">
              <a:lnSpc>
                <a:spcPts val="765"/>
              </a:lnSpc>
            </a:pPr>
            <a:r>
              <a:rPr dirty="0" smtClean="0" sz="400" spc="112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112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12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dirty="0" smtClean="0" sz="400" spc="112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mtClean="0" sz="400" spc="112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12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12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500" spc="112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500" spc="112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12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500" spc="112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12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112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12">
                <a:solidFill>
                  <a:srgbClr val="212121"/>
                </a:solidFill>
                <a:latin typeface="Arial"/>
                <a:cs typeface="Arial"/>
              </a:rPr>
              <a:t>ry</a:t>
            </a:r>
            <a:r>
              <a:rPr dirty="0" smtClean="0" sz="500" spc="112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800" spc="1053">
                <a:solidFill>
                  <a:srgbClr val="895252"/>
                </a:solidFill>
                <a:latin typeface="Times New Roman"/>
                <a:cs typeface="Times New Roman"/>
              </a:rPr>
              <a:t>t.</a:t>
            </a:r>
            <a:endParaRPr sz="800">
              <a:latin typeface="Times New Roman"/>
              <a:cs typeface="Times New Roman"/>
            </a:endParaRPr>
          </a:p>
          <a:p>
            <a:pPr marL="12700" marR="20954">
              <a:lnSpc>
                <a:spcPts val="400"/>
              </a:lnSpc>
            </a:pPr>
            <a:r>
              <a:rPr dirty="0" smtClean="0" sz="400" spc="177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81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24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85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02">
                <a:solidFill>
                  <a:srgbClr val="212121"/>
                </a:solidFill>
                <a:latin typeface="Arial"/>
                <a:cs typeface="Arial"/>
              </a:rPr>
              <a:t>ry</a:t>
            </a:r>
            <a:r>
              <a:rPr dirty="0" smtClean="0" sz="400" spc="196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59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dirty="0" smtClean="0" sz="400" spc="103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32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400" spc="0">
                <a:solidFill>
                  <a:srgbClr val="343434"/>
                </a:solidFill>
                <a:latin typeface="Arial"/>
                <a:cs typeface="Arial"/>
              </a:rPr>
              <a:t>  </a:t>
            </a:r>
            <a:r>
              <a:rPr dirty="0" smtClean="0" sz="400" spc="-39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08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8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206">
                <a:solidFill>
                  <a:srgbClr val="343434"/>
                </a:solidFill>
                <a:latin typeface="Arial"/>
                <a:cs typeface="Arial"/>
              </a:rPr>
              <a:t>g</a:t>
            </a:r>
            <a:r>
              <a:rPr dirty="0" smtClean="0" sz="400" spc="206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mtClean="0" sz="400" spc="88">
                <a:solidFill>
                  <a:srgbClr val="343434"/>
                </a:solidFill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  <a:p>
            <a:pPr marL="12700" marR="20954">
              <a:lnSpc>
                <a:spcPts val="445"/>
              </a:lnSpc>
              <a:spcBef>
                <a:spcPts val="2"/>
              </a:spcBef>
            </a:pP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500" spc="107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g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)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9"/>
              </a:spcBef>
            </a:pP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282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282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1100" spc="282" b="1">
                <a:solidFill>
                  <a:srgbClr val="895252"/>
                </a:solidFill>
                <a:latin typeface="Arial"/>
                <a:cs typeface="Arial"/>
              </a:rPr>
              <a:t>~</a:t>
            </a:r>
            <a:r>
              <a:rPr dirty="0" smtClean="0" sz="1100" spc="282" b="1">
                <a:solidFill>
                  <a:srgbClr val="895252"/>
                </a:solidFill>
                <a:latin typeface="Arial"/>
                <a:cs typeface="Arial"/>
              </a:rPr>
              <a:t>e</a:t>
            </a:r>
            <a:r>
              <a:rPr dirty="0" smtClean="0" sz="1100" spc="282" b="1">
                <a:solidFill>
                  <a:srgbClr val="CC896D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ts val="700"/>
              </a:lnSpc>
            </a:pPr>
            <a:r>
              <a:rPr dirty="0" smtClean="0" sz="500" spc="224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500" spc="224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dirty="0" smtClean="0" sz="500" spc="224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500" spc="224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500" spc="224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dirty="0" smtClean="0" sz="500" spc="224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224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700" spc="224">
                <a:solidFill>
                  <a:srgbClr val="895252"/>
                </a:solidFill>
                <a:latin typeface="Arial"/>
                <a:cs typeface="Arial"/>
              </a:rPr>
              <a:t>st</a:t>
            </a:r>
            <a:endParaRPr sz="700">
              <a:latin typeface="Arial"/>
              <a:cs typeface="Arial"/>
            </a:endParaRPr>
          </a:p>
          <a:p>
            <a:pPr marL="12700" marR="20954">
              <a:lnSpc>
                <a:spcPts val="865"/>
              </a:lnSpc>
              <a:spcBef>
                <a:spcPts val="8"/>
              </a:spcBef>
            </a:pPr>
            <a:r>
              <a:rPr dirty="0" smtClean="0" sz="400" spc="13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400" spc="13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mtClean="0" sz="400" spc="13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13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30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400" spc="13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400" spc="130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ry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800" spc="1665">
                <a:solidFill>
                  <a:srgbClr val="895252"/>
                </a:solidFill>
                <a:latin typeface="Times New Roman"/>
                <a:cs typeface="Times New Roman"/>
              </a:rPr>
              <a:t>Pl</a:t>
            </a:r>
            <a:endParaRPr sz="800">
              <a:latin typeface="Times New Roman"/>
              <a:cs typeface="Times New Roman"/>
            </a:endParaRPr>
          </a:p>
          <a:p>
            <a:pPr marL="12700" marR="20954">
              <a:lnSpc>
                <a:spcPct val="95825"/>
              </a:lnSpc>
              <a:spcBef>
                <a:spcPts val="56"/>
              </a:spcBef>
            </a:pP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16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500" spc="116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116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691">
                <a:solidFill>
                  <a:srgbClr val="525252"/>
                </a:solidFill>
                <a:latin typeface="Times New Roman"/>
                <a:cs typeface="Times New Roman"/>
              </a:rPr>
              <a:t>i</a:t>
            </a:r>
            <a:endParaRPr sz="500">
              <a:latin typeface="Times New Roman"/>
              <a:cs typeface="Times New Roman"/>
            </a:endParaRPr>
          </a:p>
          <a:p>
            <a:pPr marL="40132" marR="20954">
              <a:lnSpc>
                <a:spcPct val="95825"/>
              </a:lnSpc>
              <a:spcBef>
                <a:spcPts val="355"/>
              </a:spcBef>
            </a:pPr>
            <a:r>
              <a:rPr dirty="0" smtClean="0" sz="400" spc="281">
                <a:solidFill>
                  <a:srgbClr val="212121"/>
                </a:solidFill>
                <a:latin typeface="Times New Roman"/>
                <a:cs typeface="Times New Roman"/>
              </a:rPr>
              <a:t>f</a:t>
            </a:r>
            <a:r>
              <a:rPr dirty="0" smtClean="0" sz="400" spc="28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281">
                <a:solidFill>
                  <a:srgbClr val="343434"/>
                </a:solidFill>
                <a:latin typeface="Times New Roman"/>
                <a:cs typeface="Times New Roman"/>
              </a:rPr>
              <a:t>e</a:t>
            </a:r>
            <a:r>
              <a:rPr dirty="0" smtClean="0" sz="400" spc="281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5044" y="5032101"/>
            <a:ext cx="543655" cy="88900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500" spc="131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131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131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dirty="0" smtClean="0" sz="500" spc="131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31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500" spc="131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31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131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500" spc="131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dirty="0" smtClean="0" sz="500" spc="131">
                <a:solidFill>
                  <a:srgbClr val="343434"/>
                </a:solidFill>
                <a:latin typeface="Arial"/>
                <a:cs typeface="Arial"/>
              </a:rPr>
              <a:t>m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1996" y="5096109"/>
            <a:ext cx="474873" cy="88900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500" spc="81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81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500" spc="81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500" spc="81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81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81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dirty="0" smtClean="0" sz="500" spc="81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81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dirty="0" smtClean="0" sz="500" spc="81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dirty="0" smtClean="0" sz="500" spc="81">
                <a:solidFill>
                  <a:srgbClr val="343434"/>
                </a:solidFill>
                <a:latin typeface="Arial"/>
                <a:cs typeface="Arial"/>
              </a:rPr>
              <a:t>mn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8092" y="5216128"/>
            <a:ext cx="906836" cy="76199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ft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400" spc="149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ry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400" spc="149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49">
                <a:solidFill>
                  <a:srgbClr val="212121"/>
                </a:solidFill>
                <a:latin typeface="Arial"/>
                <a:cs typeface="Arial"/>
              </a:rPr>
              <a:t>ry</a:t>
            </a:r>
            <a:endParaRPr sz="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0436" y="5333853"/>
            <a:ext cx="1956816" cy="196218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98044">
              <a:lnSpc>
                <a:spcPct val="95825"/>
              </a:lnSpc>
            </a:pPr>
            <a:r>
              <a:rPr dirty="0" smtClean="0" sz="500" spc="107">
                <a:solidFill>
                  <a:srgbClr val="895252"/>
                </a:solidFill>
                <a:latin typeface="Arial"/>
                <a:cs typeface="Arial"/>
              </a:rPr>
              <a:t>.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ft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500" spc="107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ry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07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500" spc="107">
                <a:solidFill>
                  <a:srgbClr val="343434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80"/>
              </a:spcBef>
            </a:pPr>
            <a:r>
              <a:rPr dirty="0" smtClean="0" sz="400" spc="216">
                <a:solidFill>
                  <a:srgbClr val="895252"/>
                </a:solidFill>
                <a:latin typeface="Arial"/>
                <a:cs typeface="Arial"/>
              </a:rPr>
              <a:t>.</a:t>
            </a:r>
            <a:r>
              <a:rPr dirty="0" smtClean="0" sz="400" spc="216">
                <a:solidFill>
                  <a:srgbClr val="895252"/>
                </a:solidFill>
                <a:latin typeface="Arial"/>
                <a:cs typeface="Arial"/>
              </a:rPr>
              <a:t> </a:t>
            </a:r>
            <a:r>
              <a:rPr dirty="0" smtClean="0" sz="400" spc="216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dirty="0" smtClean="0" sz="400" spc="216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216">
                <a:solidFill>
                  <a:srgbClr val="212121"/>
                </a:solidFill>
                <a:latin typeface="Arial"/>
                <a:cs typeface="Arial"/>
              </a:rPr>
              <a:t>ft</a:t>
            </a:r>
            <a:r>
              <a:rPr dirty="0" smtClean="0" sz="400" spc="216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216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216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216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216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216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dirty="0" smtClean="0" sz="400" spc="216">
                <a:solidFill>
                  <a:srgbClr val="343434"/>
                </a:solidFill>
                <a:latin typeface="Arial"/>
                <a:cs typeface="Arial"/>
              </a:rPr>
              <a:t>m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8204" y="5501854"/>
            <a:ext cx="1720523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 spc="1592">
                <a:solidFill>
                  <a:srgbClr val="895252"/>
                </a:solidFill>
                <a:latin typeface="Arial"/>
                <a:cs typeface="Arial"/>
              </a:rPr>
              <a:t>@</a:t>
            </a:r>
            <a:r>
              <a:rPr dirty="0" smtClean="0" sz="1000" spc="1592">
                <a:solidFill>
                  <a:srgbClr val="895252"/>
                </a:solidFill>
                <a:latin typeface="Arial"/>
                <a:cs typeface="Arial"/>
              </a:rPr>
              <a:t>,</a:t>
            </a:r>
            <a:r>
              <a:rPr dirty="0" smtClean="0" sz="600" spc="1592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mtClean="0" sz="600" spc="1592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600" spc="1592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956" y="5534235"/>
            <a:ext cx="259268" cy="82041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02298" marR="1570" algn="ctr">
              <a:lnSpc>
                <a:spcPts val="1225"/>
              </a:lnSpc>
            </a:pPr>
            <a:r>
              <a:rPr dirty="0" smtClean="0" sz="1100" spc="-30" b="1">
                <a:solidFill>
                  <a:srgbClr val="040202"/>
                </a:solidFill>
                <a:latin typeface="Arial"/>
                <a:cs typeface="Arial"/>
              </a:rPr>
              <a:t>3</a:t>
            </a:r>
            <a:r>
              <a:rPr dirty="0" smtClean="0" sz="1100" spc="-30" b="1">
                <a:solidFill>
                  <a:srgbClr val="04020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R="8154" algn="ctr">
              <a:lnSpc>
                <a:spcPct val="95825"/>
              </a:lnSpc>
              <a:spcBef>
                <a:spcPts val="378"/>
              </a:spcBef>
            </a:pPr>
            <a:r>
              <a:rPr dirty="0" smtClean="0" sz="1100" spc="38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38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8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38">
                <a:solidFill>
                  <a:srgbClr val="040202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97679" algn="ctr">
              <a:lnSpc>
                <a:spcPct val="95825"/>
              </a:lnSpc>
              <a:spcBef>
                <a:spcPts val="631"/>
              </a:spcBef>
            </a:pPr>
            <a:r>
              <a:rPr dirty="0" smtClean="0" sz="1100" spc="-18" b="1">
                <a:solidFill>
                  <a:srgbClr val="040202"/>
                </a:solidFill>
                <a:latin typeface="Arial"/>
                <a:cs typeface="Arial"/>
              </a:rPr>
              <a:t>4</a:t>
            </a:r>
            <a:r>
              <a:rPr dirty="0" smtClean="0" sz="1100" spc="-18" b="1">
                <a:solidFill>
                  <a:srgbClr val="04020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R="11664" algn="ctr">
              <a:lnSpc>
                <a:spcPct val="95825"/>
              </a:lnSpc>
              <a:spcBef>
                <a:spcPts val="295"/>
              </a:spcBef>
            </a:pP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45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660" y="5534235"/>
            <a:ext cx="3260005" cy="82041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70611" marR="11396">
              <a:lnSpc>
                <a:spcPts val="1225"/>
              </a:lnSpc>
            </a:pP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-</a:t>
            </a:r>
            <a:r>
              <a:rPr dirty="0" smtClean="0" sz="1100" spc="25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c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(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25">
                <a:solidFill>
                  <a:srgbClr val="040202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5748" marR="11396">
              <a:lnSpc>
                <a:spcPct val="95825"/>
              </a:lnSpc>
              <a:spcBef>
                <a:spcPts val="378"/>
              </a:spcBef>
            </a:pPr>
            <a:r>
              <a:rPr dirty="0" smtClean="0" sz="1100" spc="51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51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5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5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5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51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51">
                <a:solidFill>
                  <a:srgbClr val="040202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 indent="91440">
              <a:lnSpc>
                <a:spcPts val="1560"/>
              </a:lnSpc>
              <a:spcBef>
                <a:spcPts val="493"/>
              </a:spcBef>
            </a:pP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p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b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o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-</a:t>
            </a:r>
            <a:r>
              <a:rPr dirty="0" smtClean="0" sz="1100" spc="35" b="1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h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f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i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u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m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n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d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g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r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t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 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s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e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l</a:t>
            </a:r>
            <a:r>
              <a:rPr dirty="0" smtClean="0" sz="1100" spc="35">
                <a:solidFill>
                  <a:srgbClr val="040202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292" y="5658088"/>
            <a:ext cx="1684757" cy="374904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695451" marR="3809">
              <a:lnSpc>
                <a:spcPct val="95825"/>
              </a:lnSpc>
            </a:pPr>
            <a:r>
              <a:rPr dirty="0" smtClean="0" sz="400" spc="164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400" spc="164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64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64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64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400" spc="164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mtClean="0" sz="400" spc="164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dirty="0" smtClean="0" sz="400" spc="164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dirty="0" smtClean="0" sz="400" spc="164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64">
                <a:solidFill>
                  <a:srgbClr val="343434"/>
                </a:solidFill>
                <a:latin typeface="Arial"/>
                <a:cs typeface="Arial"/>
              </a:rPr>
              <a:t>x</a:t>
            </a:r>
            <a:endParaRPr sz="400">
              <a:latin typeface="Arial"/>
              <a:cs typeface="Arial"/>
            </a:endParaRPr>
          </a:p>
          <a:p>
            <a:pPr marL="674941" marR="733336" algn="ctr">
              <a:lnSpc>
                <a:spcPts val="550"/>
              </a:lnSpc>
              <a:spcBef>
                <a:spcPts val="27"/>
              </a:spcBef>
            </a:pPr>
            <a:r>
              <a:rPr dirty="0" smtClean="0" sz="500" spc="103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500" spc="103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103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500" spc="103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500" spc="103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500" spc="103">
                <a:solidFill>
                  <a:srgbClr val="343434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  <a:p>
            <a:pPr marL="695451" marR="437434" indent="0">
              <a:lnSpc>
                <a:spcPts val="459"/>
              </a:lnSpc>
              <a:spcBef>
                <a:spcPts val="307"/>
              </a:spcBef>
            </a:pP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ft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ry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ry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33">
                <a:solidFill>
                  <a:srgbClr val="212121"/>
                </a:solidFill>
                <a:latin typeface="Arial"/>
                <a:cs typeface="Arial"/>
              </a:rPr>
              <a:t>ft</a:t>
            </a:r>
            <a:endParaRPr sz="4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44"/>
              </a:spcBef>
            </a:pPr>
            <a:r>
              <a:rPr dirty="0" smtClean="0" sz="400" spc="189">
                <a:solidFill>
                  <a:srgbClr val="6E3A2D"/>
                </a:solidFill>
                <a:latin typeface="Arial"/>
                <a:cs typeface="Arial"/>
              </a:rPr>
              <a:t>.</a:t>
            </a:r>
            <a:r>
              <a:rPr dirty="0" smtClean="0" sz="400" spc="189">
                <a:solidFill>
                  <a:srgbClr val="6E3A2D"/>
                </a:solidFill>
                <a:latin typeface="Arial"/>
                <a:cs typeface="Arial"/>
              </a:rPr>
              <a:t> 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89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dirty="0" smtClean="0" sz="400" spc="189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400" spc="189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89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89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89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89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400" spc="189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v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89">
                <a:solidFill>
                  <a:srgbClr val="343434"/>
                </a:solidFill>
                <a:latin typeface="Arial"/>
                <a:cs typeface="Arial"/>
              </a:rPr>
              <a:t>)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8092" y="6060424"/>
            <a:ext cx="557141" cy="76200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400" spc="12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2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120">
                <a:solidFill>
                  <a:srgbClr val="040202"/>
                </a:solidFill>
                <a:latin typeface="Arial"/>
                <a:cs typeface="Arial"/>
              </a:rPr>
              <a:t>v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2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400" spc="120">
                <a:solidFill>
                  <a:srgbClr val="343434"/>
                </a:solidFill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9060" y="6081512"/>
            <a:ext cx="2204995" cy="190500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z="1300" spc="436">
                <a:solidFill>
                  <a:srgbClr val="C87062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436">
                <a:solidFill>
                  <a:srgbClr val="895252"/>
                </a:solidFill>
                <a:latin typeface="Times New Roman"/>
                <a:cs typeface="Times New Roman"/>
              </a:rPr>
              <a:t>(</a:t>
            </a:r>
            <a:r>
              <a:rPr dirty="0" smtClean="0" sz="1300" spc="436">
                <a:solidFill>
                  <a:srgbClr val="895252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436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dirty="0" smtClean="0" sz="700" spc="436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436">
                <a:solidFill>
                  <a:srgbClr val="343434"/>
                </a:solidFill>
                <a:latin typeface="Times New Roman"/>
                <a:cs typeface="Times New Roman"/>
              </a:rPr>
              <a:t>»</a:t>
            </a:r>
            <a:r>
              <a:rPr dirty="0" smtClean="0" sz="700" spc="436">
                <a:solidFill>
                  <a:srgbClr val="343434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436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436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r>
              <a:rPr dirty="0" smtClean="0" sz="700" spc="436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436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r>
              <a:rPr dirty="0" smtClean="0" sz="700" spc="436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dirty="0" smtClean="0" sz="700" spc="436">
                <a:solidFill>
                  <a:srgbClr val="212121"/>
                </a:solidFill>
                <a:latin typeface="Times New Roman"/>
                <a:cs typeface="Times New Roman"/>
              </a:rPr>
              <a:t>m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7012" y="6081006"/>
            <a:ext cx="44324" cy="50800"/>
          </a:xfrm>
          <a:prstGeom prst="rect">
            <a:avLst/>
          </a:prstGeom>
        </p:spPr>
        <p:txBody>
          <a:bodyPr wrap="square" lIns="0" tIns="952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200" spc="36">
                <a:solidFill>
                  <a:srgbClr val="CC7C4D"/>
                </a:solidFill>
                <a:latin typeface="Arial"/>
                <a:cs typeface="Arial"/>
              </a:rPr>
              <a:t>7</a:t>
            </a:r>
            <a:endParaRPr sz="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9060" y="6197514"/>
            <a:ext cx="129934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200" spc="31">
                <a:solidFill>
                  <a:srgbClr val="CC896D"/>
                </a:solidFill>
                <a:latin typeface="Times New Roman"/>
                <a:cs typeface="Times New Roman"/>
              </a:rPr>
              <a:t>ad</a:t>
            </a:r>
            <a:r>
              <a:rPr dirty="0" smtClean="0" sz="1000" spc="31" i="1">
                <a:solidFill>
                  <a:srgbClr val="CC7C4D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1140" y="6258544"/>
            <a:ext cx="918942" cy="210311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12700" marR="3937" indent="0">
              <a:lnSpc>
                <a:spcPts val="459"/>
              </a:lnSpc>
            </a:pPr>
            <a:r>
              <a:rPr dirty="0" smtClean="0" sz="400" spc="186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mtClean="0" sz="400" spc="184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400" spc="153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400" spc="135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53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8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400" spc="206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mtClean="0" sz="400" spc="11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92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mtClean="0" sz="400" spc="31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84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mtClean="0" sz="400" spc="153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400" spc="162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97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92">
                <a:solidFill>
                  <a:srgbClr val="343434"/>
                </a:solidFill>
                <a:latin typeface="Arial"/>
                <a:cs typeface="Arial"/>
              </a:rPr>
              <a:t>v</a:t>
            </a:r>
            <a:r>
              <a:rPr dirty="0" smtClean="0" sz="400" spc="184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84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153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53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400" spc="207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184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400" spc="103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400" spc="184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1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14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135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108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124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400" spc="184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22">
                <a:solidFill>
                  <a:srgbClr val="212121"/>
                </a:solidFill>
                <a:latin typeface="Arial"/>
                <a:cs typeface="Arial"/>
              </a:rPr>
              <a:t>ry</a:t>
            </a:r>
            <a:r>
              <a:rPr dirty="0" smtClean="0" sz="400" spc="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59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dirty="0" smtClean="0" sz="400" spc="103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400" spc="132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0">
                <a:solidFill>
                  <a:srgbClr val="212121"/>
                </a:solidFill>
                <a:latin typeface="Arial"/>
                <a:cs typeface="Arial"/>
              </a:rPr>
              <a:t>  </a:t>
            </a:r>
            <a:r>
              <a:rPr dirty="0" smtClean="0" sz="400" spc="-39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112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206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125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mtClean="0" sz="400" spc="162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3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103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184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dirty="0" smtClean="0" sz="400" spc="133">
                <a:solidFill>
                  <a:srgbClr val="343434"/>
                </a:solidFill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4676" y="6481048"/>
            <a:ext cx="2412802" cy="170688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400" spc="205">
                <a:solidFill>
                  <a:srgbClr val="C87062"/>
                </a:solidFill>
                <a:latin typeface="Arial"/>
                <a:cs typeface="Arial"/>
              </a:rPr>
              <a:t>;.;:;,;:</a:t>
            </a:r>
            <a:r>
              <a:rPr dirty="0" smtClean="0" sz="400" spc="205">
                <a:solidFill>
                  <a:srgbClr val="C87062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C87062"/>
                </a:solidFill>
                <a:latin typeface="Arial"/>
                <a:cs typeface="Arial"/>
              </a:rPr>
              <a:t>~</a:t>
            </a:r>
            <a:r>
              <a:rPr dirty="0" smtClean="0" sz="400" spc="205">
                <a:solidFill>
                  <a:srgbClr val="C87062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C87062"/>
                </a:solidFill>
                <a:latin typeface="Arial"/>
                <a:cs typeface="Arial"/>
              </a:rPr>
              <a:t>~</a:t>
            </a:r>
            <a:r>
              <a:rPr dirty="0" smtClean="0" sz="400" spc="205">
                <a:solidFill>
                  <a:srgbClr val="C87062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C87062"/>
                </a:solidFill>
                <a:latin typeface="Arial"/>
                <a:cs typeface="Arial"/>
              </a:rPr>
              <a:t>~</a:t>
            </a:r>
            <a:r>
              <a:rPr dirty="0" smtClean="0" sz="400" spc="205">
                <a:solidFill>
                  <a:srgbClr val="C87062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B19C8E"/>
                </a:solidFill>
                <a:latin typeface="Arial"/>
                <a:cs typeface="Arial"/>
              </a:rPr>
              <a:t>~</a:t>
            </a:r>
            <a:r>
              <a:rPr dirty="0" smtClean="0" sz="400" spc="205">
                <a:solidFill>
                  <a:srgbClr val="B19C8E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525252"/>
                </a:solidFill>
                <a:latin typeface="Arial"/>
                <a:cs typeface="Arial"/>
              </a:rPr>
              <a:t>-</a:t>
            </a:r>
            <a:r>
              <a:rPr dirty="0" smtClean="0" sz="400" spc="20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525252"/>
                </a:solidFill>
                <a:latin typeface="Arial"/>
                <a:cs typeface="Arial"/>
              </a:rPr>
              <a:t>-</a:t>
            </a:r>
            <a:r>
              <a:rPr dirty="0" smtClean="0" sz="400" spc="20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525252"/>
                </a:solidFill>
                <a:latin typeface="Arial"/>
                <a:cs typeface="Arial"/>
              </a:rPr>
              <a:t>-</a:t>
            </a:r>
            <a:r>
              <a:rPr dirty="0" smtClean="0" sz="400" spc="20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v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mtClean="0" sz="400" spc="205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dirty="0" smtClean="0" sz="400" spc="205">
                <a:solidFill>
                  <a:srgbClr val="343434"/>
                </a:solidFill>
                <a:latin typeface="Arial"/>
                <a:cs typeface="Arial"/>
              </a:rPr>
              <a:t>)</a:t>
            </a:r>
            <a:endParaRPr sz="400">
              <a:latin typeface="Arial"/>
              <a:cs typeface="Arial"/>
            </a:endParaRPr>
          </a:p>
          <a:p>
            <a:pPr marL="1442212">
              <a:lnSpc>
                <a:spcPct val="95825"/>
              </a:lnSpc>
              <a:spcBef>
                <a:spcPts val="284"/>
              </a:spcBef>
            </a:pPr>
            <a:r>
              <a:rPr dirty="0" smtClean="0" sz="400" spc="166">
                <a:solidFill>
                  <a:srgbClr val="040202"/>
                </a:solidFill>
                <a:latin typeface="Arial"/>
                <a:cs typeface="Arial"/>
              </a:rPr>
              <a:t>A</a:t>
            </a:r>
            <a:r>
              <a:rPr dirty="0" smtClean="0" sz="400" spc="166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dirty="0" smtClean="0" sz="400" spc="166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dirty="0" smtClean="0" sz="400" spc="166">
                <a:solidFill>
                  <a:srgbClr val="343434"/>
                </a:solidFill>
                <a:latin typeface="Arial"/>
                <a:cs typeface="Arial"/>
              </a:rPr>
              <a:t>x</a:t>
            </a:r>
            <a:endParaRPr sz="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39332" y="6575536"/>
            <a:ext cx="104737" cy="76200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z="400" spc="490">
                <a:solidFill>
                  <a:srgbClr val="CC896D"/>
                </a:solidFill>
                <a:latin typeface="Arial"/>
                <a:cs typeface="Arial"/>
              </a:rPr>
              <a:t>-</a:t>
            </a:r>
            <a:endParaRPr sz="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86004" y="389642"/>
            <a:ext cx="2543722" cy="241300"/>
          </a:xfrm>
          <a:prstGeom prst="rect">
            <a:avLst/>
          </a:prstGeom>
        </p:spPr>
        <p:txBody>
          <a:bodyPr wrap="square" lIns="0" tIns="11652" rIns="0" bIns="0" rtlCol="0">
            <a:noAutofit/>
          </a:bodyPr>
          <a:lstStyle/>
          <a:p>
            <a:pPr marL="12700">
              <a:lnSpc>
                <a:spcPts val="1835"/>
              </a:lnSpc>
            </a:pPr>
            <a:r>
              <a:rPr dirty="0" smtClean="0" sz="1700" spc="71" b="1" i="1">
                <a:latin typeface="Times New Roman"/>
                <a:cs typeface="Times New Roman"/>
              </a:rPr>
              <a:t>L</a:t>
            </a:r>
            <a:r>
              <a:rPr dirty="0" smtClean="0" sz="1700" spc="71" b="1" i="1">
                <a:latin typeface="Times New Roman"/>
                <a:cs typeface="Times New Roman"/>
              </a:rPr>
              <a:t>a</a:t>
            </a:r>
            <a:r>
              <a:rPr dirty="0" smtClean="0" sz="1700" spc="71" b="1" i="1">
                <a:solidFill>
                  <a:srgbClr val="001F0E"/>
                </a:solidFill>
                <a:latin typeface="Times New Roman"/>
                <a:cs typeface="Times New Roman"/>
              </a:rPr>
              <a:t>y</a:t>
            </a:r>
            <a:r>
              <a:rPr dirty="0" smtClean="0" sz="1700" spc="71" b="1" i="1">
                <a:latin typeface="Times New Roman"/>
                <a:cs typeface="Times New Roman"/>
              </a:rPr>
              <a:t>e</a:t>
            </a:r>
            <a:r>
              <a:rPr dirty="0" smtClean="0" sz="1700" spc="71" b="1" i="1">
                <a:latin typeface="Times New Roman"/>
                <a:cs typeface="Times New Roman"/>
              </a:rPr>
              <a:t>r</a:t>
            </a:r>
            <a:r>
              <a:rPr dirty="0" smtClean="0" sz="1700" spc="71" b="1" i="1">
                <a:latin typeface="Times New Roman"/>
                <a:cs typeface="Times New Roman"/>
              </a:rPr>
              <a:t>s</a:t>
            </a:r>
            <a:r>
              <a:rPr dirty="0" smtClean="0" sz="1700" spc="71" b="1" i="1">
                <a:latin typeface="Times New Roman"/>
                <a:cs typeface="Times New Roman"/>
              </a:rPr>
              <a:t> </a:t>
            </a:r>
            <a:r>
              <a:rPr dirty="0" smtClean="0" sz="1700" spc="71" b="1" i="1">
                <a:latin typeface="Times New Roman"/>
                <a:cs typeface="Times New Roman"/>
              </a:rPr>
              <a:t>o</a:t>
            </a:r>
            <a:r>
              <a:rPr dirty="0" smtClean="0" sz="1700" spc="71" b="1" i="1">
                <a:solidFill>
                  <a:srgbClr val="001F0E"/>
                </a:solidFill>
                <a:latin typeface="Times New Roman"/>
                <a:cs typeface="Times New Roman"/>
              </a:rPr>
              <a:t>f</a:t>
            </a:r>
            <a:r>
              <a:rPr dirty="0" smtClean="0" sz="1700" spc="71" b="1" i="1">
                <a:solidFill>
                  <a:srgbClr val="001F0E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71" b="1" i="1">
                <a:latin typeface="Times New Roman"/>
                <a:cs typeface="Times New Roman"/>
              </a:rPr>
              <a:t>t</a:t>
            </a:r>
            <a:r>
              <a:rPr dirty="0" smtClean="0" sz="1700" spc="71" b="1" i="1">
                <a:latin typeface="Times New Roman"/>
                <a:cs typeface="Times New Roman"/>
              </a:rPr>
              <a:t>h</a:t>
            </a:r>
            <a:r>
              <a:rPr dirty="0" smtClean="0" sz="1700" spc="71" b="1" i="1">
                <a:latin typeface="Times New Roman"/>
                <a:cs typeface="Times New Roman"/>
              </a:rPr>
              <a:t>e</a:t>
            </a:r>
            <a:r>
              <a:rPr dirty="0" smtClean="0" sz="1700" spc="71" b="1" i="1">
                <a:latin typeface="Times New Roman"/>
                <a:cs typeface="Times New Roman"/>
              </a:rPr>
              <a:t> </a:t>
            </a:r>
            <a:r>
              <a:rPr dirty="0" smtClean="0" sz="1700" spc="71" b="1" i="1">
                <a:latin typeface="Times New Roman"/>
                <a:cs typeface="Times New Roman"/>
              </a:rPr>
              <a:t>H</a:t>
            </a:r>
            <a:r>
              <a:rPr dirty="0" smtClean="0" sz="1700" spc="71" b="1" i="1">
                <a:latin typeface="Times New Roman"/>
                <a:cs typeface="Times New Roman"/>
              </a:rPr>
              <a:t>e</a:t>
            </a:r>
            <a:r>
              <a:rPr dirty="0" smtClean="0" sz="1700" spc="71" b="1" i="1">
                <a:latin typeface="Times New Roman"/>
                <a:cs typeface="Times New Roman"/>
              </a:rPr>
              <a:t>a</a:t>
            </a:r>
            <a:r>
              <a:rPr dirty="0" smtClean="0" sz="1700" spc="71" b="1" i="1">
                <a:latin typeface="Times New Roman"/>
                <a:cs typeface="Times New Roman"/>
              </a:rPr>
              <a:t>rt</a:t>
            </a:r>
            <a:r>
              <a:rPr dirty="0" smtClean="0" sz="1700" spc="71" b="1" i="1">
                <a:latin typeface="Times New Roman"/>
                <a:cs typeface="Times New Roman"/>
              </a:rPr>
              <a:t> </a:t>
            </a:r>
            <a:r>
              <a:rPr dirty="0" smtClean="0" sz="1700" spc="71" b="1" i="1">
                <a:latin typeface="Times New Roman"/>
                <a:cs typeface="Times New Roman"/>
              </a:rPr>
              <a:t> </a:t>
            </a:r>
            <a:r>
              <a:rPr dirty="0" smtClean="0" sz="1700" spc="71" b="1" i="1">
                <a:latin typeface="Times New Roman"/>
                <a:cs typeface="Times New Roman"/>
              </a:rPr>
              <a:t>W</a:t>
            </a:r>
            <a:r>
              <a:rPr dirty="0" smtClean="0" sz="1700" spc="71" b="1" i="1">
                <a:latin typeface="Times New Roman"/>
                <a:cs typeface="Times New Roman"/>
              </a:rPr>
              <a:t>a</a:t>
            </a:r>
            <a:r>
              <a:rPr dirty="0" smtClean="0" sz="1700" spc="71" b="1" i="1">
                <a:latin typeface="Times New Roman"/>
                <a:cs typeface="Times New Roman"/>
              </a:rPr>
              <a:t>ll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2100" y="958040"/>
            <a:ext cx="3433210" cy="388112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95249" algn="ctr">
              <a:lnSpc>
                <a:spcPts val="1325"/>
              </a:lnSpc>
            </a:pPr>
            <a:r>
              <a:rPr dirty="0" smtClean="0" sz="1200" spc="25">
                <a:latin typeface="Arial"/>
                <a:cs typeface="Arial"/>
              </a:rPr>
              <a:t>T</a:t>
            </a:r>
            <a:r>
              <a:rPr dirty="0" smtClean="0" sz="1200" spc="19">
                <a:latin typeface="Arial"/>
                <a:cs typeface="Arial"/>
              </a:rPr>
              <a:t>h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322">
                <a:latin typeface="Arial"/>
                <a:cs typeface="Arial"/>
              </a:rPr>
              <a:t> </a:t>
            </a:r>
            <a:r>
              <a:rPr dirty="0" smtClean="0" sz="1200" spc="29">
                <a:latin typeface="Arial"/>
                <a:cs typeface="Arial"/>
              </a:rPr>
              <a:t>w</a:t>
            </a:r>
            <a:r>
              <a:rPr dirty="0" smtClean="0" sz="1200" spc="19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ll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96">
                <a:latin typeface="Arial"/>
                <a:cs typeface="Arial"/>
              </a:rPr>
              <a:t> </a:t>
            </a:r>
            <a:r>
              <a:rPr dirty="0" smtClean="0" sz="1200" spc="-20">
                <a:latin typeface="Arial"/>
                <a:cs typeface="Arial"/>
              </a:rPr>
              <a:t>o</a:t>
            </a:r>
            <a:r>
              <a:rPr dirty="0" smtClean="0" sz="1200" spc="131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146">
                <a:latin typeface="Arial"/>
                <a:cs typeface="Arial"/>
              </a:rPr>
              <a:t>t</a:t>
            </a:r>
            <a:r>
              <a:rPr dirty="0" smtClean="0" sz="1200" spc="5">
                <a:latin typeface="Arial"/>
                <a:cs typeface="Arial"/>
              </a:rPr>
              <a:t>h</a:t>
            </a:r>
            <a:r>
              <a:rPr dirty="0" smtClean="0" sz="1200" spc="-13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125">
                <a:latin typeface="Arial"/>
                <a:cs typeface="Arial"/>
              </a:rPr>
              <a:t> </a:t>
            </a:r>
            <a:r>
              <a:rPr dirty="0" smtClean="0" sz="1200" spc="35">
                <a:latin typeface="Arial"/>
                <a:cs typeface="Arial"/>
              </a:rPr>
              <a:t>h</a:t>
            </a:r>
            <a:r>
              <a:rPr dirty="0" smtClean="0" sz="1200" spc="40">
                <a:latin typeface="Arial"/>
                <a:cs typeface="Arial"/>
              </a:rPr>
              <a:t>e</a:t>
            </a:r>
            <a:r>
              <a:rPr dirty="0" smtClean="0" sz="1200" spc="40">
                <a:latin typeface="Arial"/>
                <a:cs typeface="Arial"/>
              </a:rPr>
              <a:t>a</a:t>
            </a:r>
            <a:r>
              <a:rPr dirty="0" smtClean="0" sz="1200" spc="21">
                <a:latin typeface="Arial"/>
                <a:cs typeface="Arial"/>
              </a:rPr>
              <a:t>r</a:t>
            </a:r>
            <a:r>
              <a:rPr dirty="0" smtClean="0" sz="1200" spc="8">
                <a:latin typeface="Arial"/>
                <a:cs typeface="Arial"/>
              </a:rPr>
              <a:t>t</a:t>
            </a:r>
            <a:r>
              <a:rPr dirty="0" smtClean="0" sz="1200" spc="8">
                <a:latin typeface="Arial"/>
                <a:cs typeface="Arial"/>
              </a:rPr>
              <a:t>  </a:t>
            </a:r>
            <a:r>
              <a:rPr dirty="0" smtClean="0" sz="1200" spc="97">
                <a:latin typeface="Arial"/>
                <a:cs typeface="Arial"/>
              </a:rPr>
              <a:t> </a:t>
            </a:r>
            <a:r>
              <a:rPr dirty="0" smtClean="0" sz="1200" spc="-94">
                <a:latin typeface="Arial"/>
                <a:cs typeface="Arial"/>
              </a:rPr>
              <a:t>c</a:t>
            </a:r>
            <a:r>
              <a:rPr dirty="0" smtClean="0" sz="1200" spc="77">
                <a:latin typeface="Arial"/>
                <a:cs typeface="Arial"/>
              </a:rPr>
              <a:t>o</a:t>
            </a:r>
            <a:r>
              <a:rPr dirty="0" smtClean="0" sz="1200" spc="25">
                <a:latin typeface="Arial"/>
                <a:cs typeface="Arial"/>
              </a:rPr>
              <a:t>n</a:t>
            </a:r>
            <a:r>
              <a:rPr dirty="0" smtClean="0" sz="1200" spc="1">
                <a:latin typeface="Arial"/>
                <a:cs typeface="Arial"/>
              </a:rPr>
              <a:t>s</a:t>
            </a:r>
            <a:r>
              <a:rPr dirty="0" smtClean="0" sz="1200" spc="22">
                <a:latin typeface="Arial"/>
                <a:cs typeface="Arial"/>
              </a:rPr>
              <a:t>i</a:t>
            </a:r>
            <a:r>
              <a:rPr dirty="0" smtClean="0" sz="1200" spc="-70">
                <a:latin typeface="Arial"/>
                <a:cs typeface="Arial"/>
              </a:rPr>
              <a:t>s</a:t>
            </a:r>
            <a:r>
              <a:rPr dirty="0" smtClean="0" sz="1200" spc="170">
                <a:latin typeface="Arial"/>
                <a:cs typeface="Arial"/>
              </a:rPr>
              <a:t>t</a:t>
            </a:r>
            <a:r>
              <a:rPr dirty="0" smtClean="0" sz="1200" spc="-113">
                <a:latin typeface="Arial"/>
                <a:cs typeface="Arial"/>
              </a:rPr>
              <a:t>s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75">
                <a:latin typeface="Arial"/>
                <a:cs typeface="Arial"/>
              </a:rPr>
              <a:t> </a:t>
            </a:r>
            <a:r>
              <a:rPr dirty="0" smtClean="0" sz="1200" spc="-20">
                <a:latin typeface="Arial"/>
                <a:cs typeface="Arial"/>
              </a:rPr>
              <a:t>o</a:t>
            </a:r>
            <a:r>
              <a:rPr dirty="0" smtClean="0" sz="1200" spc="108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   </a:t>
            </a:r>
            <a:r>
              <a:rPr dirty="0" smtClean="0" sz="1200" spc="146">
                <a:latin typeface="Arial"/>
                <a:cs typeface="Arial"/>
              </a:rPr>
              <a:t>t</a:t>
            </a:r>
            <a:r>
              <a:rPr dirty="0" smtClean="0" sz="1200" spc="52">
                <a:latin typeface="Arial"/>
                <a:cs typeface="Arial"/>
              </a:rPr>
              <a:t>h</a:t>
            </a:r>
            <a:r>
              <a:rPr dirty="0" smtClean="0" sz="1200" spc="76">
                <a:latin typeface="Arial"/>
                <a:cs typeface="Arial"/>
              </a:rPr>
              <a:t>r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-6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R="505" algn="ctr">
              <a:lnSpc>
                <a:spcPct val="95825"/>
              </a:lnSpc>
              <a:spcBef>
                <a:spcPts val="208"/>
              </a:spcBef>
            </a:pPr>
            <a:r>
              <a:rPr dirty="0" smtClean="0" sz="1200" spc="-75">
                <a:latin typeface="Arial"/>
                <a:cs typeface="Arial"/>
              </a:rPr>
              <a:t>l</a:t>
            </a:r>
            <a:r>
              <a:rPr dirty="0" smtClean="0" sz="1200" spc="-20">
                <a:latin typeface="Arial"/>
                <a:cs typeface="Arial"/>
              </a:rPr>
              <a:t>a</a:t>
            </a:r>
            <a:r>
              <a:rPr dirty="0" smtClean="0" sz="1200" spc="73">
                <a:latin typeface="Arial"/>
                <a:cs typeface="Arial"/>
              </a:rPr>
              <a:t>y</a:t>
            </a:r>
            <a:r>
              <a:rPr dirty="0" smtClean="0" sz="1200" spc="25">
                <a:latin typeface="Arial"/>
                <a:cs typeface="Arial"/>
              </a:rPr>
              <a:t>e</a:t>
            </a:r>
            <a:r>
              <a:rPr dirty="0" smtClean="0" sz="1200" spc="76">
                <a:latin typeface="Arial"/>
                <a:cs typeface="Arial"/>
              </a:rPr>
              <a:t>r</a:t>
            </a:r>
            <a:r>
              <a:rPr dirty="0" smtClean="0" sz="1200" spc="-45">
                <a:latin typeface="Arial"/>
                <a:cs typeface="Arial"/>
              </a:rPr>
              <a:t>s</a:t>
            </a:r>
            <a:r>
              <a:rPr dirty="0" smtClean="0" sz="1200" spc="-100">
                <a:latin typeface="Arial"/>
                <a:cs typeface="Arial"/>
              </a:rPr>
              <a:t>: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146">
                <a:latin typeface="Arial"/>
                <a:cs typeface="Arial"/>
              </a:rPr>
              <a:t>t</a:t>
            </a:r>
            <a:r>
              <a:rPr dirty="0" smtClean="0" sz="1200" spc="5">
                <a:latin typeface="Arial"/>
                <a:cs typeface="Arial"/>
              </a:rPr>
              <a:t>h</a:t>
            </a:r>
            <a:r>
              <a:rPr dirty="0" smtClean="0" sz="1200" spc="-4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9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e</a:t>
            </a:r>
            <a:r>
              <a:rPr dirty="0" smtClean="0" sz="1200" spc="-4" b="1">
                <a:latin typeface="Arial"/>
                <a:cs typeface="Arial"/>
              </a:rPr>
              <a:t>p</a:t>
            </a:r>
            <a:r>
              <a:rPr dirty="0" smtClean="0" sz="1200" spc="0" b="1">
                <a:latin typeface="Arial"/>
                <a:cs typeface="Arial"/>
              </a:rPr>
              <a:t>i</a:t>
            </a:r>
            <a:r>
              <a:rPr dirty="0" smtClean="0" sz="1200" spc="-9" b="1">
                <a:latin typeface="Arial"/>
                <a:cs typeface="Arial"/>
              </a:rPr>
              <a:t>c</a:t>
            </a:r>
            <a:r>
              <a:rPr dirty="0" smtClean="0" sz="1200" spc="-4" b="1">
                <a:latin typeface="Arial"/>
                <a:cs typeface="Arial"/>
              </a:rPr>
              <a:t>a</a:t>
            </a:r>
            <a:r>
              <a:rPr dirty="0" smtClean="0" sz="1200" spc="0" b="1">
                <a:latin typeface="Arial"/>
                <a:cs typeface="Arial"/>
              </a:rPr>
              <a:t>r</a:t>
            </a:r>
            <a:r>
              <a:rPr dirty="0" smtClean="0" sz="1200" spc="-4" b="1">
                <a:latin typeface="Arial"/>
                <a:cs typeface="Arial"/>
              </a:rPr>
              <a:t>d</a:t>
            </a:r>
            <a:r>
              <a:rPr dirty="0" smtClean="0" sz="1200" spc="0" b="1">
                <a:latin typeface="Arial"/>
                <a:cs typeface="Arial"/>
              </a:rPr>
              <a:t>i</a:t>
            </a:r>
            <a:r>
              <a:rPr dirty="0" smtClean="0" sz="1200" spc="-4" b="1">
                <a:latin typeface="Arial"/>
                <a:cs typeface="Arial"/>
              </a:rPr>
              <a:t>u</a:t>
            </a:r>
            <a:r>
              <a:rPr dirty="0" smtClean="0" sz="1200" spc="0" b="1">
                <a:latin typeface="Arial"/>
                <a:cs typeface="Arial"/>
              </a:rPr>
              <a:t>m</a:t>
            </a:r>
            <a:r>
              <a:rPr dirty="0" smtClean="0" sz="1200" spc="0" b="1">
                <a:latin typeface="Arial"/>
                <a:cs typeface="Arial"/>
              </a:rPr>
              <a:t>  </a:t>
            </a:r>
            <a:r>
              <a:rPr dirty="0" smtClean="0" sz="1200" spc="70" b="1">
                <a:latin typeface="Arial"/>
                <a:cs typeface="Arial"/>
              </a:rPr>
              <a:t> </a:t>
            </a:r>
            <a:r>
              <a:rPr dirty="0" smtClean="0" sz="1200" spc="-62">
                <a:latin typeface="Arial"/>
                <a:cs typeface="Arial"/>
              </a:rPr>
              <a:t>{</a:t>
            </a:r>
            <a:r>
              <a:rPr dirty="0" smtClean="0" sz="1200" spc="-20">
                <a:latin typeface="Arial"/>
                <a:cs typeface="Arial"/>
              </a:rPr>
              <a:t>e</a:t>
            </a:r>
            <a:r>
              <a:rPr dirty="0" smtClean="0" sz="1200" spc="1">
                <a:latin typeface="Arial"/>
                <a:cs typeface="Arial"/>
              </a:rPr>
              <a:t>x</a:t>
            </a:r>
            <a:r>
              <a:rPr dirty="0" smtClean="0" sz="1200" spc="170">
                <a:latin typeface="Arial"/>
                <a:cs typeface="Arial"/>
              </a:rPr>
              <a:t>t</a:t>
            </a:r>
            <a:r>
              <a:rPr dirty="0" smtClean="0" sz="1200" spc="25">
                <a:latin typeface="Arial"/>
                <a:cs typeface="Arial"/>
              </a:rPr>
              <a:t>e</a:t>
            </a:r>
            <a:r>
              <a:rPr dirty="0" smtClean="0" sz="1200" spc="34">
                <a:latin typeface="Arial"/>
                <a:cs typeface="Arial"/>
              </a:rPr>
              <a:t>r</a:t>
            </a:r>
            <a:r>
              <a:rPr dirty="0" smtClean="0" sz="1200" spc="94">
                <a:latin typeface="Arial"/>
                <a:cs typeface="Arial"/>
              </a:rPr>
              <a:t>n</a:t>
            </a:r>
            <a:r>
              <a:rPr dirty="0" smtClean="0" sz="1200" spc="5">
                <a:latin typeface="Arial"/>
                <a:cs typeface="Arial"/>
              </a:rPr>
              <a:t>a</a:t>
            </a:r>
            <a:r>
              <a:rPr dirty="0" smtClean="0" sz="1200" spc="-34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64">
                <a:latin typeface="Arial"/>
                <a:cs typeface="Arial"/>
              </a:rPr>
              <a:t> </a:t>
            </a:r>
            <a:r>
              <a:rPr dirty="0" smtClean="0" sz="1200" spc="-75">
                <a:latin typeface="Arial"/>
                <a:cs typeface="Arial"/>
              </a:rPr>
              <a:t>l</a:t>
            </a:r>
            <a:r>
              <a:rPr dirty="0" smtClean="0" sz="1200" spc="-20">
                <a:latin typeface="Arial"/>
                <a:cs typeface="Arial"/>
              </a:rPr>
              <a:t>a</a:t>
            </a:r>
            <a:r>
              <a:rPr dirty="0" smtClean="0" sz="1200" spc="73">
                <a:latin typeface="Arial"/>
                <a:cs typeface="Arial"/>
              </a:rPr>
              <a:t>y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125">
                <a:latin typeface="Arial"/>
                <a:cs typeface="Arial"/>
              </a:rPr>
              <a:t>r</a:t>
            </a:r>
            <a:r>
              <a:rPr dirty="0" smtClean="0" sz="1200" spc="-41">
                <a:latin typeface="Arial"/>
                <a:cs typeface="Arial"/>
              </a:rPr>
              <a:t>)</a:t>
            </a:r>
            <a:r>
              <a:rPr dirty="0" smtClean="0" sz="1200" spc="-53">
                <a:latin typeface="Arial"/>
                <a:cs typeface="Arial"/>
              </a:rPr>
              <a:t>,</a:t>
            </a:r>
            <a:r>
              <a:rPr dirty="0" smtClean="0" sz="1200" spc="0">
                <a:latin typeface="Arial"/>
                <a:cs typeface="Arial"/>
              </a:rPr>
              <a:t>  </a:t>
            </a:r>
            <a:r>
              <a:rPr dirty="0" smtClean="0" sz="1200" spc="-29">
                <a:latin typeface="Arial"/>
                <a:cs typeface="Arial"/>
              </a:rPr>
              <a:t> </a:t>
            </a:r>
            <a:r>
              <a:rPr dirty="0" smtClean="0" sz="1200" spc="146">
                <a:latin typeface="Arial"/>
                <a:cs typeface="Arial"/>
              </a:rPr>
              <a:t>t</a:t>
            </a:r>
            <a:r>
              <a:rPr dirty="0" smtClean="0" sz="1200" spc="25">
                <a:latin typeface="Arial"/>
                <a:cs typeface="Arial"/>
              </a:rPr>
              <a:t>h</a:t>
            </a:r>
            <a:r>
              <a:rPr dirty="0" smtClean="0" sz="1200" spc="-4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9052" y="1381712"/>
            <a:ext cx="94743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3" b="1">
                <a:latin typeface="Arial"/>
                <a:cs typeface="Arial"/>
              </a:rPr>
              <a:t>m</a:t>
            </a:r>
            <a:r>
              <a:rPr dirty="0" smtClean="0" sz="1200" spc="-3" b="1">
                <a:latin typeface="Arial"/>
                <a:cs typeface="Arial"/>
              </a:rPr>
              <a:t>y</a:t>
            </a:r>
            <a:r>
              <a:rPr dirty="0" smtClean="0" sz="1200" spc="-3" b="1">
                <a:latin typeface="Arial"/>
                <a:cs typeface="Arial"/>
              </a:rPr>
              <a:t>o</a:t>
            </a:r>
            <a:r>
              <a:rPr dirty="0" smtClean="0" sz="1200" spc="-3" b="1">
                <a:latin typeface="Arial"/>
                <a:cs typeface="Arial"/>
              </a:rPr>
              <a:t>c</a:t>
            </a:r>
            <a:r>
              <a:rPr dirty="0" smtClean="0" sz="1200" spc="-3" b="1">
                <a:latin typeface="Arial"/>
                <a:cs typeface="Arial"/>
              </a:rPr>
              <a:t>a</a:t>
            </a:r>
            <a:r>
              <a:rPr dirty="0" smtClean="0" sz="1200" spc="-3" b="1">
                <a:latin typeface="Arial"/>
                <a:cs typeface="Arial"/>
              </a:rPr>
              <a:t>r</a:t>
            </a:r>
            <a:r>
              <a:rPr dirty="0" smtClean="0" sz="1200" spc="-3" b="1">
                <a:latin typeface="Arial"/>
                <a:cs typeface="Arial"/>
              </a:rPr>
              <a:t>d</a:t>
            </a:r>
            <a:r>
              <a:rPr dirty="0" smtClean="0" sz="1200" spc="-3" b="1">
                <a:latin typeface="Arial"/>
                <a:cs typeface="Arial"/>
              </a:rPr>
              <a:t>i</a:t>
            </a:r>
            <a:r>
              <a:rPr dirty="0" smtClean="0" sz="1200" spc="-3" b="1">
                <a:latin typeface="Arial"/>
                <a:cs typeface="Arial"/>
              </a:rPr>
              <a:t>u</a:t>
            </a:r>
            <a:r>
              <a:rPr dirty="0" smtClean="0" sz="1200" spc="-3" b="1"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25956" y="1381712"/>
            <a:ext cx="5793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5">
                <a:latin typeface="Arial"/>
                <a:cs typeface="Arial"/>
              </a:rPr>
              <a:t>{</a:t>
            </a:r>
            <a:r>
              <a:rPr dirty="0" smtClean="0" sz="1200" spc="35">
                <a:latin typeface="Arial"/>
                <a:cs typeface="Arial"/>
              </a:rPr>
              <a:t>m</a:t>
            </a:r>
            <a:r>
              <a:rPr dirty="0" smtClean="0" sz="1200" spc="35">
                <a:latin typeface="Arial"/>
                <a:cs typeface="Arial"/>
              </a:rPr>
              <a:t>i</a:t>
            </a:r>
            <a:r>
              <a:rPr dirty="0" smtClean="0" sz="1200" spc="35">
                <a:latin typeface="Arial"/>
                <a:cs typeface="Arial"/>
              </a:rPr>
              <a:t>d</a:t>
            </a:r>
            <a:r>
              <a:rPr dirty="0" smtClean="0" sz="1200" spc="35">
                <a:latin typeface="Arial"/>
                <a:cs typeface="Arial"/>
              </a:rPr>
              <a:t>d</a:t>
            </a:r>
            <a:r>
              <a:rPr dirty="0" smtClean="0" sz="1200" spc="35">
                <a:latin typeface="Arial"/>
                <a:cs typeface="Arial"/>
              </a:rPr>
              <a:t>l</a:t>
            </a:r>
            <a:r>
              <a:rPr dirty="0" smtClean="0" sz="1200" spc="35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12340" y="1381712"/>
            <a:ext cx="431253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">
                <a:latin typeface="Arial"/>
                <a:cs typeface="Arial"/>
              </a:rPr>
              <a:t>l</a:t>
            </a:r>
            <a:r>
              <a:rPr dirty="0" smtClean="0" sz="1200" spc="1">
                <a:latin typeface="Arial"/>
                <a:cs typeface="Arial"/>
              </a:rPr>
              <a:t>a</a:t>
            </a:r>
            <a:r>
              <a:rPr dirty="0" smtClean="0" sz="1200" spc="1">
                <a:latin typeface="Arial"/>
                <a:cs typeface="Arial"/>
              </a:rPr>
              <a:t>y</a:t>
            </a:r>
            <a:r>
              <a:rPr dirty="0" smtClean="0" sz="1200" spc="1">
                <a:latin typeface="Arial"/>
                <a:cs typeface="Arial"/>
              </a:rPr>
              <a:t>e</a:t>
            </a:r>
            <a:r>
              <a:rPr dirty="0" smtClean="0" sz="1200" spc="1">
                <a:latin typeface="Arial"/>
                <a:cs typeface="Arial"/>
              </a:rPr>
              <a:t>r</a:t>
            </a:r>
            <a:r>
              <a:rPr dirty="0" smtClean="0" sz="1200" spc="1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49372" y="1381712"/>
            <a:ext cx="29555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3">
                <a:latin typeface="Arial"/>
                <a:cs typeface="Arial"/>
              </a:rPr>
              <a:t>a</a:t>
            </a:r>
            <a:r>
              <a:rPr dirty="0" smtClean="0" sz="1200" spc="13">
                <a:latin typeface="Arial"/>
                <a:cs typeface="Arial"/>
              </a:rPr>
              <a:t>n</a:t>
            </a:r>
            <a:r>
              <a:rPr dirty="0" smtClean="0" sz="1200" spc="13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55340" y="1381712"/>
            <a:ext cx="274214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7">
                <a:latin typeface="Arial"/>
                <a:cs typeface="Arial"/>
              </a:rPr>
              <a:t>t</a:t>
            </a:r>
            <a:r>
              <a:rPr dirty="0" smtClean="0" sz="1200" spc="37">
                <a:latin typeface="Arial"/>
                <a:cs typeface="Arial"/>
              </a:rPr>
              <a:t>h</a:t>
            </a:r>
            <a:r>
              <a:rPr dirty="0" smtClean="0" sz="1200" spc="37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6004" y="1595072"/>
            <a:ext cx="1964429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8" b="1">
                <a:latin typeface="Arial"/>
                <a:cs typeface="Arial"/>
              </a:rPr>
              <a:t>e</a:t>
            </a:r>
            <a:r>
              <a:rPr dirty="0" smtClean="0" sz="1200" spc="18" b="1">
                <a:latin typeface="Arial"/>
                <a:cs typeface="Arial"/>
              </a:rPr>
              <a:t>n</a:t>
            </a:r>
            <a:r>
              <a:rPr dirty="0" smtClean="0" sz="1200" spc="18" b="1">
                <a:latin typeface="Arial"/>
                <a:cs typeface="Arial"/>
              </a:rPr>
              <a:t>d</a:t>
            </a:r>
            <a:r>
              <a:rPr dirty="0" smtClean="0" sz="1200" spc="18" b="1">
                <a:latin typeface="Arial"/>
                <a:cs typeface="Arial"/>
              </a:rPr>
              <a:t>o</a:t>
            </a:r>
            <a:r>
              <a:rPr dirty="0" smtClean="0" sz="1200" spc="18" b="1">
                <a:latin typeface="Arial"/>
                <a:cs typeface="Arial"/>
              </a:rPr>
              <a:t>c</a:t>
            </a:r>
            <a:r>
              <a:rPr dirty="0" smtClean="0" sz="1200" spc="18" b="1">
                <a:latin typeface="Arial"/>
                <a:cs typeface="Arial"/>
              </a:rPr>
              <a:t>a</a:t>
            </a:r>
            <a:r>
              <a:rPr dirty="0" smtClean="0" sz="1200" spc="18" b="1">
                <a:latin typeface="Arial"/>
                <a:cs typeface="Arial"/>
              </a:rPr>
              <a:t>r</a:t>
            </a:r>
            <a:r>
              <a:rPr dirty="0" smtClean="0" sz="1200" spc="18" b="1">
                <a:latin typeface="Arial"/>
                <a:cs typeface="Arial"/>
              </a:rPr>
              <a:t>d</a:t>
            </a:r>
            <a:r>
              <a:rPr dirty="0" smtClean="0" sz="1200" spc="18" b="1">
                <a:latin typeface="Arial"/>
                <a:cs typeface="Arial"/>
              </a:rPr>
              <a:t>i</a:t>
            </a:r>
            <a:r>
              <a:rPr dirty="0" smtClean="0" sz="1200" spc="18" b="1">
                <a:latin typeface="Arial"/>
                <a:cs typeface="Arial"/>
              </a:rPr>
              <a:t>u</a:t>
            </a:r>
            <a:r>
              <a:rPr dirty="0" smtClean="0" sz="1200" spc="18" b="1">
                <a:latin typeface="Arial"/>
                <a:cs typeface="Arial"/>
              </a:rPr>
              <a:t>m</a:t>
            </a:r>
            <a:r>
              <a:rPr dirty="0" smtClean="0" sz="1200" spc="18" b="1">
                <a:latin typeface="Arial"/>
                <a:cs typeface="Arial"/>
              </a:rPr>
              <a:t> </a:t>
            </a:r>
            <a:r>
              <a:rPr dirty="0" smtClean="0" sz="1200" spc="18">
                <a:latin typeface="Arial"/>
                <a:cs typeface="Arial"/>
              </a:rPr>
              <a:t>{</a:t>
            </a:r>
            <a:r>
              <a:rPr dirty="0" smtClean="0" sz="1200" spc="18">
                <a:latin typeface="Arial"/>
                <a:cs typeface="Arial"/>
              </a:rPr>
              <a:t>i</a:t>
            </a:r>
            <a:r>
              <a:rPr dirty="0" smtClean="0" sz="1200" spc="18">
                <a:latin typeface="Arial"/>
                <a:cs typeface="Arial"/>
              </a:rPr>
              <a:t>n</a:t>
            </a:r>
            <a:r>
              <a:rPr dirty="0" smtClean="0" sz="1200" spc="18">
                <a:latin typeface="Arial"/>
                <a:cs typeface="Arial"/>
              </a:rPr>
              <a:t>n</a:t>
            </a:r>
            <a:r>
              <a:rPr dirty="0" smtClean="0" sz="1200" spc="18">
                <a:latin typeface="Arial"/>
                <a:cs typeface="Arial"/>
              </a:rPr>
              <a:t>e</a:t>
            </a:r>
            <a:r>
              <a:rPr dirty="0" smtClean="0" sz="1200" spc="18">
                <a:latin typeface="Arial"/>
                <a:cs typeface="Arial"/>
              </a:rPr>
              <a:t>r</a:t>
            </a:r>
            <a:r>
              <a:rPr dirty="0" smtClean="0" sz="1200" spc="18">
                <a:latin typeface="Arial"/>
                <a:cs typeface="Arial"/>
              </a:rPr>
              <a:t> </a:t>
            </a:r>
            <a:r>
              <a:rPr dirty="0" smtClean="0" sz="1200" spc="18">
                <a:latin typeface="Arial"/>
                <a:cs typeface="Arial"/>
              </a:rPr>
              <a:t>l</a:t>
            </a:r>
            <a:r>
              <a:rPr dirty="0" smtClean="0" sz="1200" spc="18">
                <a:latin typeface="Arial"/>
                <a:cs typeface="Arial"/>
              </a:rPr>
              <a:t>a</a:t>
            </a:r>
            <a:r>
              <a:rPr dirty="0" smtClean="0" sz="1200" spc="18">
                <a:latin typeface="Arial"/>
                <a:cs typeface="Arial"/>
              </a:rPr>
              <a:t>y</a:t>
            </a:r>
            <a:r>
              <a:rPr dirty="0" smtClean="0" sz="1200" spc="18">
                <a:latin typeface="Arial"/>
                <a:cs typeface="Arial"/>
              </a:rPr>
              <a:t>e</a:t>
            </a:r>
            <a:r>
              <a:rPr dirty="0" smtClean="0" sz="1200" spc="18">
                <a:latin typeface="Arial"/>
                <a:cs typeface="Arial"/>
              </a:rPr>
              <a:t>r</a:t>
            </a:r>
            <a:r>
              <a:rPr dirty="0" smtClean="0" sz="1200" spc="18">
                <a:latin typeface="Arial"/>
                <a:cs typeface="Arial"/>
              </a:rPr>
              <a:t>)</a:t>
            </a:r>
            <a:r>
              <a:rPr dirty="0" smtClean="0" sz="1200" spc="18">
                <a:solidFill>
                  <a:srgbClr val="151415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4292" y="1966110"/>
            <a:ext cx="1849268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dirty="0" smtClean="0" sz="2600" spc="-1594">
                <a:latin typeface="Arial"/>
                <a:cs typeface="Arial"/>
              </a:rPr>
              <a:t>►</a:t>
            </a:r>
            <a:r>
              <a:rPr dirty="0" smtClean="0" sz="2600" spc="-446">
                <a:latin typeface="Arial"/>
                <a:cs typeface="Arial"/>
              </a:rPr>
              <a:t> </a:t>
            </a:r>
            <a:r>
              <a:rPr dirty="0" smtClean="0" sz="2600" spc="-384">
                <a:latin typeface="Arial"/>
                <a:cs typeface="Arial"/>
              </a:rPr>
              <a:t> </a:t>
            </a:r>
            <a:r>
              <a:rPr dirty="0" smtClean="0" sz="1200" spc="-4" b="1">
                <a:latin typeface="Arial"/>
                <a:cs typeface="Arial"/>
              </a:rPr>
              <a:t>1</a:t>
            </a:r>
            <a:r>
              <a:rPr dirty="0" smtClean="0" sz="1200" spc="0" b="1">
                <a:latin typeface="Arial"/>
                <a:cs typeface="Arial"/>
              </a:rPr>
              <a:t>.</a:t>
            </a:r>
            <a:r>
              <a:rPr dirty="0" smtClean="0" sz="1200" spc="0" b="1">
                <a:latin typeface="Arial"/>
                <a:cs typeface="Arial"/>
              </a:rPr>
              <a:t>  </a:t>
            </a:r>
            <a:r>
              <a:rPr dirty="0" smtClean="0" sz="1200" spc="313" b="1">
                <a:latin typeface="Arial"/>
                <a:cs typeface="Arial"/>
              </a:rPr>
              <a:t> </a:t>
            </a:r>
            <a:r>
              <a:rPr dirty="0" smtClean="0" sz="1200" spc="-200" b="1">
                <a:latin typeface="Arial"/>
                <a:cs typeface="Arial"/>
              </a:rPr>
              <a:t>E</a:t>
            </a:r>
            <a:r>
              <a:rPr dirty="0" smtClean="0" sz="1200" spc="8" b="1">
                <a:latin typeface="Arial"/>
                <a:cs typeface="Arial"/>
              </a:rPr>
              <a:t>p</a:t>
            </a:r>
            <a:r>
              <a:rPr dirty="0" smtClean="0" sz="1200" spc="-26" b="1">
                <a:latin typeface="Arial"/>
                <a:cs typeface="Arial"/>
              </a:rPr>
              <a:t>i</a:t>
            </a:r>
            <a:r>
              <a:rPr dirty="0" smtClean="0" sz="1200" spc="-63" b="1">
                <a:latin typeface="Arial"/>
                <a:cs typeface="Arial"/>
              </a:rPr>
              <a:t>c</a:t>
            </a:r>
            <a:r>
              <a:rPr dirty="0" smtClean="0" sz="1200" spc="27" b="1">
                <a:latin typeface="Arial"/>
                <a:cs typeface="Arial"/>
              </a:rPr>
              <a:t>a</a:t>
            </a:r>
            <a:r>
              <a:rPr dirty="0" smtClean="0" sz="1200" spc="36" b="1">
                <a:latin typeface="Arial"/>
                <a:cs typeface="Arial"/>
              </a:rPr>
              <a:t>r</a:t>
            </a:r>
            <a:r>
              <a:rPr dirty="0" smtClean="0" sz="1200" spc="-12" b="1">
                <a:latin typeface="Arial"/>
                <a:cs typeface="Arial"/>
              </a:rPr>
              <a:t>d</a:t>
            </a:r>
            <a:r>
              <a:rPr dirty="0" smtClean="0" sz="1200" spc="28" b="1">
                <a:latin typeface="Arial"/>
                <a:cs typeface="Arial"/>
              </a:rPr>
              <a:t>i</a:t>
            </a:r>
            <a:r>
              <a:rPr dirty="0" smtClean="0" sz="1200" spc="8" b="1">
                <a:latin typeface="Arial"/>
                <a:cs typeface="Arial"/>
              </a:rPr>
              <a:t>u</a:t>
            </a:r>
            <a:r>
              <a:rPr dirty="0" smtClean="0" sz="1200" spc="20" b="1">
                <a:latin typeface="Arial"/>
                <a:cs typeface="Arial"/>
              </a:rPr>
              <a:t>m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-144" b="1">
                <a:latin typeface="Arial"/>
                <a:cs typeface="Arial"/>
              </a:rPr>
              <a:t> </a:t>
            </a:r>
            <a:r>
              <a:rPr dirty="0" smtClean="0" sz="1200" spc="-255" b="1">
                <a:solidFill>
                  <a:srgbClr val="974807"/>
                </a:solidFill>
                <a:latin typeface="Arial"/>
                <a:cs typeface="Arial"/>
              </a:rPr>
              <a:t>:</a:t>
            </a:r>
            <a:r>
              <a:rPr dirty="0" smtClean="0" sz="1200" spc="-212" b="1">
                <a:solidFill>
                  <a:srgbClr val="974807"/>
                </a:solidFill>
                <a:latin typeface="Arial"/>
                <a:cs typeface="Arial"/>
              </a:rPr>
              <a:t>       </a:t>
            </a:r>
            <a:r>
              <a:rPr dirty="0" smtClean="0" sz="1200" spc="-138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97684" y="2110184"/>
            <a:ext cx="1334918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3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-5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-119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-66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6003" y="2320496"/>
            <a:ext cx="3118358" cy="60452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w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8796" marR="8753" indent="-3048">
              <a:lnSpc>
                <a:spcPts val="1700"/>
              </a:lnSpc>
              <a:spcBef>
                <a:spcPts val="58"/>
              </a:spcBef>
            </a:pPr>
            <a:r>
              <a:rPr dirty="0" smtClean="0" sz="1200" spc="-66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77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193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77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42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-75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9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33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23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-8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-45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1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76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-55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3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-75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-2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73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200" spc="5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42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-11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108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10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-45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52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0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-22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5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76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52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77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103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-76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31540" y="2320496"/>
            <a:ext cx="308621" cy="388112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45">
                <a:solidFill>
                  <a:srgbClr val="974807"/>
                </a:solidFill>
                <a:latin typeface="Arial"/>
                <a:cs typeface="Arial"/>
              </a:rPr>
              <a:t>j</a:t>
            </a:r>
            <a:r>
              <a:rPr dirty="0" smtClean="0" sz="1200" spc="45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45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45">
                <a:solidFill>
                  <a:srgbClr val="974807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40132" marR="3585">
              <a:lnSpc>
                <a:spcPct val="95825"/>
              </a:lnSpc>
              <a:spcBef>
                <a:spcPts val="208"/>
              </a:spcBef>
            </a:pP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24420" y="2742564"/>
            <a:ext cx="1460615" cy="2709933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57150">
              <a:lnSpc>
                <a:spcPts val="3370"/>
              </a:lnSpc>
            </a:pP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mtClean="0" sz="3200" spc="-792" b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  <a:p>
            <a:pPr marL="15748" marR="57150">
              <a:lnSpc>
                <a:spcPct val="95825"/>
              </a:lnSpc>
              <a:spcBef>
                <a:spcPts val="2285"/>
              </a:spcBef>
            </a:pPr>
            <a:r>
              <a:rPr dirty="0" smtClean="0" sz="3200" spc="-722" b="1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-722" b="1">
                <a:solidFill>
                  <a:srgbClr val="808080"/>
                </a:solidFill>
                <a:latin typeface="Times New Roman"/>
                <a:cs typeface="Times New Roman"/>
              </a:rPr>
              <a:t>picar</a:t>
            </a:r>
            <a:r>
              <a:rPr dirty="0" smtClean="0" sz="3200" spc="-722" b="1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dirty="0" smtClean="0" sz="3200" spc="-722" b="1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dirty="0" smtClean="0" sz="3200" spc="-722" b="1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dirty="0" smtClean="0" sz="3200" spc="-722" b="1">
                <a:solidFill>
                  <a:srgbClr val="808080"/>
                </a:solidFill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  <a:p>
            <a:pPr marL="15748" marR="57150">
              <a:lnSpc>
                <a:spcPct val="95825"/>
              </a:lnSpc>
              <a:spcBef>
                <a:spcPts val="1992"/>
              </a:spcBef>
            </a:pPr>
            <a:r>
              <a:rPr dirty="0" smtClean="0" sz="3500" spc="-942" b="1">
                <a:solidFill>
                  <a:srgbClr val="808080"/>
                </a:solidFill>
                <a:latin typeface="Times New Roman"/>
                <a:cs typeface="Times New Roman"/>
              </a:rPr>
              <a:t>M</a:t>
            </a:r>
            <a:r>
              <a:rPr dirty="0" smtClean="0" sz="3500" spc="-942" b="1">
                <a:solidFill>
                  <a:srgbClr val="808080"/>
                </a:solidFill>
                <a:latin typeface="Times New Roman"/>
                <a:cs typeface="Times New Roman"/>
              </a:rPr>
              <a:t>yoca</a:t>
            </a:r>
            <a:r>
              <a:rPr dirty="0" smtClean="0" sz="3500" spc="-942" b="1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dirty="0" smtClean="0" sz="3500" spc="-942" b="1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dirty="0" smtClean="0" sz="3500" spc="-942" b="1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dirty="0" smtClean="0" sz="3500" spc="-942" b="1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dirty="0" smtClean="0" sz="3500" spc="-942" b="1">
                <a:solidFill>
                  <a:srgbClr val="808080"/>
                </a:solidFill>
                <a:latin typeface="Times New Roman"/>
                <a:cs typeface="Times New Roman"/>
              </a:rPr>
              <a:t>m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332"/>
              </a:spcBef>
            </a:pP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oc</a:t>
            </a: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rd</a:t>
            </a: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mtClean="0" sz="3000" spc="-754" b="1">
                <a:solidFill>
                  <a:srgbClr val="808080"/>
                </a:solidFill>
                <a:latin typeface="Arial"/>
                <a:cs typeface="Arial"/>
              </a:rPr>
              <a:t>m</a:t>
            </a:r>
            <a:endParaRPr sz="3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19748" y="2928805"/>
            <a:ext cx="770950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 spc="4648">
                <a:solidFill>
                  <a:srgbClr val="9C9597"/>
                </a:solidFill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4292" y="3115206"/>
            <a:ext cx="3096259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dirty="0" smtClean="0" sz="2600" spc="-1594">
                <a:latin typeface="Arial"/>
                <a:cs typeface="Arial"/>
              </a:rPr>
              <a:t>►</a:t>
            </a:r>
            <a:r>
              <a:rPr dirty="0" smtClean="0" sz="2600" spc="-469">
                <a:latin typeface="Arial"/>
                <a:cs typeface="Arial"/>
              </a:rPr>
              <a:t> </a:t>
            </a:r>
            <a:r>
              <a:rPr dirty="0" smtClean="0" sz="1300" spc="-9" b="1">
                <a:latin typeface="Times New Roman"/>
                <a:cs typeface="Times New Roman"/>
              </a:rPr>
              <a:t>2</a:t>
            </a:r>
            <a:r>
              <a:rPr dirty="0" smtClean="0" sz="1300" spc="0" b="1">
                <a:latin typeface="Times New Roman"/>
                <a:cs typeface="Times New Roman"/>
              </a:rPr>
              <a:t>.</a:t>
            </a:r>
            <a:r>
              <a:rPr dirty="0" smtClean="0" sz="1300" spc="0" b="1">
                <a:latin typeface="Times New Roman"/>
                <a:cs typeface="Times New Roman"/>
              </a:rPr>
              <a:t>  </a:t>
            </a:r>
            <a:r>
              <a:rPr dirty="0" smtClean="0" sz="1300" spc="150" b="1">
                <a:latin typeface="Times New Roman"/>
                <a:cs typeface="Times New Roman"/>
              </a:rPr>
              <a:t> </a:t>
            </a:r>
            <a:r>
              <a:rPr dirty="0" smtClean="0" sz="1200" spc="104" b="1">
                <a:latin typeface="Arial"/>
                <a:cs typeface="Arial"/>
              </a:rPr>
              <a:t>M</a:t>
            </a:r>
            <a:r>
              <a:rPr dirty="0" smtClean="0" sz="1200" spc="27" b="1">
                <a:latin typeface="Arial"/>
                <a:cs typeface="Arial"/>
              </a:rPr>
              <a:t>y</a:t>
            </a:r>
            <a:r>
              <a:rPr dirty="0" smtClean="0" sz="1200" spc="-12" b="1">
                <a:latin typeface="Arial"/>
                <a:cs typeface="Arial"/>
              </a:rPr>
              <a:t>o</a:t>
            </a:r>
            <a:r>
              <a:rPr dirty="0" smtClean="0" sz="1200" spc="-91" b="1">
                <a:latin typeface="Arial"/>
                <a:cs typeface="Arial"/>
              </a:rPr>
              <a:t>c</a:t>
            </a:r>
            <a:r>
              <a:rPr dirty="0" smtClean="0" sz="1200" spc="27" b="1">
                <a:latin typeface="Arial"/>
                <a:cs typeface="Arial"/>
              </a:rPr>
              <a:t>a</a:t>
            </a:r>
            <a:r>
              <a:rPr dirty="0" smtClean="0" sz="1200" spc="36" b="1">
                <a:latin typeface="Arial"/>
                <a:cs typeface="Arial"/>
              </a:rPr>
              <a:t>r</a:t>
            </a:r>
            <a:r>
              <a:rPr dirty="0" smtClean="0" sz="1200" spc="8" b="1">
                <a:latin typeface="Arial"/>
                <a:cs typeface="Arial"/>
              </a:rPr>
              <a:t>d</a:t>
            </a:r>
            <a:r>
              <a:rPr dirty="0" smtClean="0" sz="1200" spc="28" b="1">
                <a:latin typeface="Arial"/>
                <a:cs typeface="Arial"/>
              </a:rPr>
              <a:t>i</a:t>
            </a:r>
            <a:r>
              <a:rPr dirty="0" smtClean="0" sz="1200" spc="-12" b="1">
                <a:latin typeface="Arial"/>
                <a:cs typeface="Arial"/>
              </a:rPr>
              <a:t>u</a:t>
            </a:r>
            <a:r>
              <a:rPr dirty="0" smtClean="0" sz="1200" spc="107" b="1">
                <a:latin typeface="Arial"/>
                <a:cs typeface="Arial"/>
              </a:rPr>
              <a:t>m</a:t>
            </a:r>
            <a:r>
              <a:rPr dirty="0" smtClean="0" sz="1200" spc="-135" b="1">
                <a:solidFill>
                  <a:srgbClr val="974807"/>
                </a:solidFill>
                <a:latin typeface="Arial"/>
                <a:cs typeface="Arial"/>
              </a:rPr>
              <a:t>: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59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9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296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-5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-113">
                <a:solidFill>
                  <a:srgbClr val="97480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04108" y="3259280"/>
            <a:ext cx="335960" cy="388112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67563" marR="6882">
              <a:lnSpc>
                <a:spcPts val="1325"/>
              </a:lnSpc>
            </a:pP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08"/>
              </a:spcBef>
            </a:pPr>
            <a:r>
              <a:rPr dirty="0" smtClean="0" sz="1200" spc="65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65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65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65">
                <a:solidFill>
                  <a:srgbClr val="974807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2100" y="3469592"/>
            <a:ext cx="3067782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w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9">
                <a:solidFill>
                  <a:srgbClr val="974807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8836" y="3673592"/>
            <a:ext cx="2021103" cy="190500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z="1200" spc="-13" b="1">
                <a:solidFill>
                  <a:srgbClr val="0000FB"/>
                </a:solidFill>
                <a:latin typeface="Arial"/>
                <a:cs typeface="Arial"/>
              </a:rPr>
              <a:t>c</a:t>
            </a:r>
            <a:r>
              <a:rPr dirty="0" smtClean="0" sz="1200" spc="-13" b="1">
                <a:solidFill>
                  <a:srgbClr val="0000FB"/>
                </a:solidFill>
                <a:latin typeface="Arial"/>
                <a:cs typeface="Arial"/>
              </a:rPr>
              <a:t>a</a:t>
            </a:r>
            <a:r>
              <a:rPr dirty="0" smtClean="0" sz="1200" spc="-11" b="1">
                <a:solidFill>
                  <a:srgbClr val="0000FB"/>
                </a:solidFill>
                <a:latin typeface="Arial"/>
                <a:cs typeface="Arial"/>
              </a:rPr>
              <a:t>rd</a:t>
            </a:r>
            <a:r>
              <a:rPr dirty="0" smtClean="0" sz="1200" spc="-6" b="1">
                <a:solidFill>
                  <a:srgbClr val="0000FB"/>
                </a:solidFill>
                <a:latin typeface="Arial"/>
                <a:cs typeface="Arial"/>
              </a:rPr>
              <a:t>i</a:t>
            </a:r>
            <a:r>
              <a:rPr dirty="0" smtClean="0" sz="1200" spc="-18" b="1">
                <a:solidFill>
                  <a:srgbClr val="0000FB"/>
                </a:solidFill>
                <a:latin typeface="Arial"/>
                <a:cs typeface="Arial"/>
              </a:rPr>
              <a:t>a</a:t>
            </a:r>
            <a:r>
              <a:rPr dirty="0" smtClean="0" sz="1200" spc="-13" b="1">
                <a:solidFill>
                  <a:srgbClr val="0000FB"/>
                </a:solidFill>
                <a:latin typeface="Arial"/>
                <a:cs typeface="Arial"/>
              </a:rPr>
              <a:t>c</a:t>
            </a:r>
            <a:r>
              <a:rPr dirty="0" smtClean="0" sz="1200" spc="-6" b="1">
                <a:solidFill>
                  <a:srgbClr val="0000FB"/>
                </a:solidFill>
                <a:latin typeface="Arial"/>
                <a:cs typeface="Arial"/>
              </a:rPr>
              <a:t>    </a:t>
            </a:r>
            <a:r>
              <a:rPr dirty="0" smtClean="0" sz="1200" spc="277" b="1">
                <a:solidFill>
                  <a:srgbClr val="0000FB"/>
                </a:solidFill>
                <a:latin typeface="Arial"/>
                <a:cs typeface="Arial"/>
              </a:rPr>
              <a:t> </a:t>
            </a:r>
            <a:r>
              <a:rPr dirty="0" smtClean="0" sz="1200" spc="-9" b="1">
                <a:solidFill>
                  <a:srgbClr val="0000FB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0000FB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0000FB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0000FB"/>
                </a:solidFill>
                <a:latin typeface="Arial"/>
                <a:cs typeface="Arial"/>
              </a:rPr>
              <a:t>cle</a:t>
            </a:r>
            <a:r>
              <a:rPr dirty="0" smtClean="0" sz="1200" spc="0" b="1">
                <a:solidFill>
                  <a:srgbClr val="0000FB"/>
                </a:solidFill>
                <a:latin typeface="Arial"/>
                <a:cs typeface="Arial"/>
              </a:rPr>
              <a:t>    </a:t>
            </a:r>
            <a:r>
              <a:rPr dirty="0" smtClean="0" sz="1200" spc="94" b="1">
                <a:solidFill>
                  <a:srgbClr val="0000FB"/>
                </a:solidFill>
                <a:latin typeface="Arial"/>
                <a:cs typeface="Arial"/>
              </a:rPr>
              <a:t> </a:t>
            </a:r>
            <a:r>
              <a:rPr dirty="0" smtClean="0" sz="1300" spc="-4" b="1">
                <a:solidFill>
                  <a:srgbClr val="0000FB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25" b="1">
                <a:solidFill>
                  <a:srgbClr val="0000FB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19" b="1">
                <a:solidFill>
                  <a:srgbClr val="0000FB"/>
                </a:solidFill>
                <a:latin typeface="Times New Roman"/>
                <a:cs typeface="Times New Roman"/>
              </a:rPr>
              <a:t>ss</a:t>
            </a:r>
            <a:r>
              <a:rPr dirty="0" smtClean="0" sz="1300" spc="97" b="1">
                <a:solidFill>
                  <a:srgbClr val="0000FB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350" b="1">
                <a:solidFill>
                  <a:srgbClr val="0000FB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6004" y="3682952"/>
            <a:ext cx="63728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1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2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2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2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2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21">
                <a:solidFill>
                  <a:srgbClr val="97480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4204" y="3682952"/>
            <a:ext cx="277603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5148" y="3893264"/>
            <a:ext cx="3223253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g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9052" y="4255158"/>
            <a:ext cx="506203" cy="74554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30988" marR="22859">
              <a:lnSpc>
                <a:spcPts val="2760"/>
              </a:lnSpc>
            </a:pPr>
            <a:r>
              <a:rPr dirty="0" smtClean="0" sz="2600" spc="-1027">
                <a:latin typeface="Arial"/>
                <a:cs typeface="Arial"/>
              </a:rPr>
              <a:t>►</a:t>
            </a:r>
            <a:r>
              <a:rPr dirty="0" smtClean="0" sz="2600" spc="-1027">
                <a:latin typeface="Arial"/>
                <a:cs typeface="Arial"/>
              </a:rPr>
              <a:t> </a:t>
            </a:r>
            <a:r>
              <a:rPr dirty="0" smtClean="0" sz="1400" spc="9" b="1">
                <a:latin typeface="Times New Roman"/>
                <a:cs typeface="Times New Roman"/>
              </a:rPr>
              <a:t>3</a:t>
            </a:r>
            <a:r>
              <a:rPr dirty="0" smtClean="0" sz="1400" spc="9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360"/>
              </a:lnSpc>
            </a:pP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8796" marR="22859">
              <a:lnSpc>
                <a:spcPct val="95825"/>
              </a:lnSpc>
              <a:spcBef>
                <a:spcPts val="231"/>
              </a:spcBef>
            </a:pPr>
            <a:r>
              <a:rPr dirty="0" smtClean="0" sz="1200" spc="-8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-8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-8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-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-8">
                <a:solidFill>
                  <a:srgbClr val="97480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8172" y="4399232"/>
            <a:ext cx="104492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18" b="1">
                <a:latin typeface="Arial"/>
                <a:cs typeface="Arial"/>
              </a:rPr>
              <a:t>E</a:t>
            </a:r>
            <a:r>
              <a:rPr dirty="0" smtClean="0" sz="1200" spc="-18" b="1">
                <a:latin typeface="Arial"/>
                <a:cs typeface="Arial"/>
              </a:rPr>
              <a:t>n</a:t>
            </a:r>
            <a:r>
              <a:rPr dirty="0" smtClean="0" sz="1200" spc="-18" b="1">
                <a:latin typeface="Arial"/>
                <a:cs typeface="Arial"/>
              </a:rPr>
              <a:t>d</a:t>
            </a:r>
            <a:r>
              <a:rPr dirty="0" smtClean="0" sz="1200" spc="-18" b="1">
                <a:latin typeface="Arial"/>
                <a:cs typeface="Arial"/>
              </a:rPr>
              <a:t>o</a:t>
            </a:r>
            <a:r>
              <a:rPr dirty="0" smtClean="0" sz="1200" spc="-18" b="1">
                <a:latin typeface="Arial"/>
                <a:cs typeface="Arial"/>
              </a:rPr>
              <a:t>c</a:t>
            </a:r>
            <a:r>
              <a:rPr dirty="0" smtClean="0" sz="1200" spc="-18" b="1">
                <a:latin typeface="Arial"/>
                <a:cs typeface="Arial"/>
              </a:rPr>
              <a:t>a</a:t>
            </a:r>
            <a:r>
              <a:rPr dirty="0" smtClean="0" sz="1200" spc="-18" b="1">
                <a:latin typeface="Arial"/>
                <a:cs typeface="Arial"/>
              </a:rPr>
              <a:t>r</a:t>
            </a:r>
            <a:r>
              <a:rPr dirty="0" smtClean="0" sz="1200" spc="-18" b="1">
                <a:latin typeface="Arial"/>
                <a:cs typeface="Arial"/>
              </a:rPr>
              <a:t>d</a:t>
            </a:r>
            <a:r>
              <a:rPr dirty="0" smtClean="0" sz="1200" spc="-18" b="1">
                <a:latin typeface="Arial"/>
                <a:cs typeface="Arial"/>
              </a:rPr>
              <a:t>i</a:t>
            </a:r>
            <a:r>
              <a:rPr dirty="0" smtClean="0" sz="1200" spc="-18" b="1">
                <a:latin typeface="Arial"/>
                <a:cs typeface="Arial"/>
              </a:rPr>
              <a:t>u</a:t>
            </a:r>
            <a:r>
              <a:rPr dirty="0" smtClean="0" sz="1200" spc="-18" b="1">
                <a:latin typeface="Arial"/>
                <a:cs typeface="Arial"/>
              </a:rPr>
              <a:t>m</a:t>
            </a:r>
            <a:r>
              <a:rPr dirty="0" smtClean="0" sz="1200" spc="-18" b="1">
                <a:solidFill>
                  <a:srgbClr val="974807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0044" y="4399232"/>
            <a:ext cx="274214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36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3820" y="4399232"/>
            <a:ext cx="98039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2556" y="4609544"/>
            <a:ext cx="771398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q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284" y="4609544"/>
            <a:ext cx="949401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28036" y="4609544"/>
            <a:ext cx="80840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75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-2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73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200" spc="25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42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69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-2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31">
                <a:solidFill>
                  <a:srgbClr val="974807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404" y="4822904"/>
            <a:ext cx="277603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46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3556" y="4822904"/>
            <a:ext cx="442957" cy="601471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algn="ctr">
              <a:lnSpc>
                <a:spcPts val="1325"/>
              </a:lnSpc>
            </a:pPr>
            <a:r>
              <a:rPr dirty="0" smtClean="0" sz="1200" spc="1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0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10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1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0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10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84900" marR="129134" indent="69398" algn="ctr">
              <a:lnSpc>
                <a:spcPts val="1680"/>
              </a:lnSpc>
              <a:spcBef>
                <a:spcPts val="72"/>
              </a:spcBef>
            </a:pPr>
            <a:r>
              <a:rPr dirty="0" smtClean="0" sz="1200" spc="-3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-3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-3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-3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-3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-3">
                <a:solidFill>
                  <a:srgbClr val="974807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58188" y="4822904"/>
            <a:ext cx="342392" cy="388112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31825" marR="20816" algn="ctr">
              <a:lnSpc>
                <a:spcPts val="1325"/>
              </a:lnSpc>
            </a:pPr>
            <a:r>
              <a:rPr dirty="0" smtClean="0" sz="1200" spc="57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57">
                <a:solidFill>
                  <a:srgbClr val="974807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208"/>
              </a:spcBef>
            </a:pP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33">
                <a:solidFill>
                  <a:srgbClr val="974807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8916" y="4822904"/>
            <a:ext cx="274214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36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00020" y="4822904"/>
            <a:ext cx="45585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6092" y="4822904"/>
            <a:ext cx="370660" cy="601471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64515" marR="13586">
              <a:lnSpc>
                <a:spcPts val="1325"/>
              </a:lnSpc>
            </a:pPr>
            <a:r>
              <a:rPr dirty="0" smtClean="0" sz="1200" spc="14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4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14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2700" indent="222503">
              <a:lnSpc>
                <a:spcPts val="1680"/>
              </a:lnSpc>
              <a:spcBef>
                <a:spcPts val="72"/>
              </a:spcBef>
            </a:pPr>
            <a:r>
              <a:rPr dirty="0" smtClean="0" sz="1200" spc="-5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-113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-63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68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107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52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-19">
                <a:solidFill>
                  <a:srgbClr val="974807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052" y="5033216"/>
            <a:ext cx="979881" cy="391159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35">
                <a:solidFill>
                  <a:srgbClr val="974807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8796" marR="22859">
              <a:lnSpc>
                <a:spcPct val="95825"/>
              </a:lnSpc>
              <a:spcBef>
                <a:spcPts val="233"/>
              </a:spcBef>
            </a:pP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0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1964" y="5033216"/>
            <a:ext cx="57613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37">
                <a:solidFill>
                  <a:srgbClr val="974807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3108" y="5033216"/>
            <a:ext cx="295550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2196" y="5246576"/>
            <a:ext cx="588158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6">
                <a:solidFill>
                  <a:srgbClr val="974807"/>
                </a:solidFill>
                <a:latin typeface="Arial"/>
                <a:cs typeface="Arial"/>
              </a:rPr>
              <a:t>k</a:t>
            </a:r>
            <a:r>
              <a:rPr dirty="0" smtClean="0" sz="1200" spc="6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6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6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6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6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6">
                <a:solidFill>
                  <a:srgbClr val="974807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6868" y="5246576"/>
            <a:ext cx="435758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2">
                <a:solidFill>
                  <a:srgbClr val="974807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956" y="5456888"/>
            <a:ext cx="277262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43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43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43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580" y="5456888"/>
            <a:ext cx="454387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13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0988" y="5456888"/>
            <a:ext cx="18965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55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55">
                <a:solidFill>
                  <a:srgbClr val="974807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4932" y="5456888"/>
            <a:ext cx="1066694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50">
                <a:solidFill>
                  <a:srgbClr val="974807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8892" y="5456888"/>
            <a:ext cx="812378" cy="391159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 marR="22860">
              <a:lnSpc>
                <a:spcPts val="1325"/>
              </a:lnSpc>
            </a:pPr>
            <a:r>
              <a:rPr dirty="0" smtClean="0" sz="1200" spc="56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56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56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56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56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56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56">
                <a:solidFill>
                  <a:srgbClr val="974807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  <a:p>
            <a:pPr marL="415035">
              <a:lnSpc>
                <a:spcPct val="95825"/>
              </a:lnSpc>
              <a:spcBef>
                <a:spcPts val="233"/>
              </a:spcBef>
            </a:pP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9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8" y="5670248"/>
            <a:ext cx="80492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51">
                <a:solidFill>
                  <a:srgbClr val="974807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3868" y="5670248"/>
            <a:ext cx="51536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89124" y="5670248"/>
            <a:ext cx="435758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974807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53060" y="319861"/>
            <a:ext cx="3137865" cy="2178434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8795" marR="21390">
              <a:lnSpc>
                <a:spcPts val="1430"/>
              </a:lnSpc>
            </a:pP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C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h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m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b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r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s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o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f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h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h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r</a:t>
            </a:r>
            <a:r>
              <a:rPr dirty="0" smtClean="0" sz="1300" spc="45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  <a:p>
            <a:pPr marL="18795" marR="7804" indent="73152">
              <a:lnSpc>
                <a:spcPts val="1379"/>
              </a:lnSpc>
              <a:spcBef>
                <a:spcPts val="543"/>
              </a:spcBef>
            </a:pP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{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34">
                <a:solidFill>
                  <a:srgbClr val="010100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8795" marR="7804">
              <a:lnSpc>
                <a:spcPts val="1379"/>
              </a:lnSpc>
              <a:spcBef>
                <a:spcPts val="327"/>
              </a:spcBef>
            </a:pP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3">
                <a:solidFill>
                  <a:srgbClr val="101010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)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33">
                <a:solidFill>
                  <a:srgbClr val="010100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8795" marR="7804">
              <a:lnSpc>
                <a:spcPts val="1379"/>
              </a:lnSpc>
              <a:spcBef>
                <a:spcPts val="327"/>
              </a:spcBef>
            </a:pPr>
            <a:r>
              <a:rPr dirty="0" smtClean="0" sz="1200" spc="-25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170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-1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 </a:t>
            </a:r>
            <a:r>
              <a:rPr dirty="0" smtClean="0" sz="1200" spc="-6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98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46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62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 </a:t>
            </a:r>
            <a:r>
              <a:rPr dirty="0" smtClean="0" sz="1200" spc="-14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4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2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131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 </a:t>
            </a:r>
            <a:r>
              <a:rPr dirty="0" smtClean="0" sz="1200" spc="-1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y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87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180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-89">
                <a:solidFill>
                  <a:srgbClr val="010100"/>
                </a:solidFill>
                <a:latin typeface="Arial"/>
                <a:cs typeface="Arial"/>
              </a:rPr>
              <a:t>  </a:t>
            </a:r>
            <a:r>
              <a:rPr dirty="0" smtClean="0" sz="1200" spc="8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15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70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-55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 </a:t>
            </a:r>
            <a:r>
              <a:rPr dirty="0" smtClean="0" sz="1200" spc="-10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81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8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28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61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29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8795" marR="7804">
              <a:lnSpc>
                <a:spcPts val="1414"/>
              </a:lnSpc>
              <a:spcBef>
                <a:spcPts val="327"/>
              </a:spcBef>
            </a:pPr>
            <a:r>
              <a:rPr dirty="0" smtClean="0" sz="1200" spc="1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-1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1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-1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-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96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-1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7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121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19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128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-76">
                <a:solidFill>
                  <a:srgbClr val="101010"/>
                </a:solidFill>
                <a:latin typeface="Arial"/>
                <a:cs typeface="Arial"/>
              </a:rPr>
              <a:t>.</a:t>
            </a:r>
            <a:r>
              <a:rPr dirty="0" smtClean="0" sz="1200" spc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dirty="0" smtClean="0" sz="1200" spc="64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dirty="0" smtClean="0" sz="1200" spc="14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r>
              <a:rPr dirty="0" smtClean="0" sz="1200" spc="14" b="1">
                <a:solidFill>
                  <a:srgbClr val="702FA0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2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9" b="1">
                <a:solidFill>
                  <a:srgbClr val="702FA0"/>
                </a:solidFill>
                <a:latin typeface="Arial"/>
                <a:cs typeface="Arial"/>
              </a:rPr>
              <a:t>r</a:t>
            </a:r>
            <a:r>
              <a:rPr dirty="0" smtClean="0" sz="1200" spc="4" b="1">
                <a:solidFill>
                  <a:srgbClr val="702FA0"/>
                </a:solidFill>
                <a:latin typeface="Arial"/>
                <a:cs typeface="Arial"/>
              </a:rPr>
              <a:t>i</a:t>
            </a:r>
            <a:r>
              <a:rPr dirty="0" smtClean="0" sz="1200" spc="14" b="1">
                <a:solidFill>
                  <a:srgbClr val="702FA0"/>
                </a:solidFill>
                <a:latin typeface="Arial"/>
                <a:cs typeface="Arial"/>
              </a:rPr>
              <a:t>g</a:t>
            </a:r>
            <a:r>
              <a:rPr dirty="0" smtClean="0" sz="1200" spc="14" b="1">
                <a:solidFill>
                  <a:srgbClr val="702FA0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r>
              <a:rPr dirty="0" smtClean="0" sz="1200" spc="273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-163" b="1">
                <a:solidFill>
                  <a:srgbClr val="702FA0"/>
                </a:solidFill>
                <a:latin typeface="Arial"/>
                <a:cs typeface="Arial"/>
              </a:rPr>
              <a:t>s</a:t>
            </a:r>
            <a:r>
              <a:rPr dirty="0" smtClean="0" sz="1200" spc="-21" b="1">
                <a:solidFill>
                  <a:srgbClr val="702FA0"/>
                </a:solidFill>
                <a:latin typeface="Arial"/>
                <a:cs typeface="Arial"/>
              </a:rPr>
              <a:t>i</a:t>
            </a:r>
            <a:r>
              <a:rPr dirty="0" smtClean="0" sz="1200" spc="11" b="1">
                <a:solidFill>
                  <a:srgbClr val="702FA0"/>
                </a:solidFill>
                <a:latin typeface="Arial"/>
                <a:cs typeface="Arial"/>
              </a:rPr>
              <a:t>d</a:t>
            </a:r>
            <a:r>
              <a:rPr dirty="0" smtClean="0" sz="1200" spc="12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69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81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8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31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19">
                <a:solidFill>
                  <a:srgbClr val="010100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8795" marR="7804">
              <a:lnSpc>
                <a:spcPts val="1379"/>
              </a:lnSpc>
              <a:spcBef>
                <a:spcPts val="335"/>
              </a:spcBef>
            </a:pP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6">
                <a:solidFill>
                  <a:srgbClr val="010100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8795" marR="7804">
              <a:lnSpc>
                <a:spcPts val="1379"/>
              </a:lnSpc>
              <a:spcBef>
                <a:spcPts val="327"/>
              </a:spcBef>
            </a:pPr>
            <a:r>
              <a:rPr dirty="0" smtClean="0" sz="1200" spc="14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9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4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17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70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42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112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70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-40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7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21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 </a:t>
            </a:r>
            <a:r>
              <a:rPr dirty="0" smtClean="0" sz="1200" spc="-15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45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77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y</a:t>
            </a:r>
            <a:r>
              <a:rPr dirty="0" smtClean="0" sz="1200" spc="-100">
                <a:solidFill>
                  <a:srgbClr val="101010"/>
                </a:solidFill>
                <a:latin typeface="Arial"/>
                <a:cs typeface="Arial"/>
              </a:rPr>
              <a:t>,</a:t>
            </a:r>
            <a:r>
              <a:rPr dirty="0" smtClean="0" sz="1200" spc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dirty="0" smtClean="0" sz="1200" spc="159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56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19">
                <a:solidFill>
                  <a:srgbClr val="010100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8795" marR="7804">
              <a:lnSpc>
                <a:spcPts val="1379"/>
              </a:lnSpc>
              <a:spcBef>
                <a:spcPts val="327"/>
              </a:spcBef>
            </a:pP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108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4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220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7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-5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26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76">
                <a:solidFill>
                  <a:srgbClr val="010100"/>
                </a:solidFill>
                <a:latin typeface="Arial"/>
                <a:cs typeface="Arial"/>
              </a:rPr>
              <a:t>,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0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9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2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77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60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 </a:t>
            </a:r>
            <a:r>
              <a:rPr dirty="0" smtClean="0" sz="1200" spc="-13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128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-131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6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77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77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-40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-19">
                <a:solidFill>
                  <a:srgbClr val="010100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8795" marR="7804">
              <a:lnSpc>
                <a:spcPts val="1379"/>
              </a:lnSpc>
              <a:spcBef>
                <a:spcPts val="327"/>
              </a:spcBef>
            </a:pP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,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y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y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32"/>
              </a:spcBef>
            </a:pPr>
            <a:r>
              <a:rPr dirty="0" smtClean="0" sz="1200" spc="14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r>
              <a:rPr dirty="0" smtClean="0" sz="1200" spc="14" b="1">
                <a:solidFill>
                  <a:srgbClr val="702FA0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22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-91" b="1">
                <a:solidFill>
                  <a:srgbClr val="702FA0"/>
                </a:solidFill>
                <a:latin typeface="Arial"/>
                <a:cs typeface="Arial"/>
              </a:rPr>
              <a:t>l</a:t>
            </a:r>
            <a:r>
              <a:rPr dirty="0" smtClean="0" sz="1200" spc="27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200" spc="80" b="1">
                <a:solidFill>
                  <a:srgbClr val="702FA0"/>
                </a:solidFill>
                <a:latin typeface="Arial"/>
                <a:cs typeface="Arial"/>
              </a:rPr>
              <a:t>f</a:t>
            </a:r>
            <a:r>
              <a:rPr dirty="0" smtClean="0" sz="1200" spc="22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  </a:t>
            </a:r>
            <a:r>
              <a:rPr dirty="0" smtClean="0" sz="1200" spc="-75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-163" b="1">
                <a:solidFill>
                  <a:srgbClr val="702FA0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i</a:t>
            </a:r>
            <a:r>
              <a:rPr dirty="0" smtClean="0" sz="1200" spc="11" b="1">
                <a:solidFill>
                  <a:srgbClr val="702FA0"/>
                </a:solidFill>
                <a:latin typeface="Arial"/>
                <a:cs typeface="Arial"/>
              </a:rPr>
              <a:t>d</a:t>
            </a:r>
            <a:r>
              <a:rPr dirty="0" smtClean="0" sz="1200" spc="-6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702FA0"/>
                </a:solidFill>
                <a:latin typeface="Arial"/>
                <a:cs typeface="Arial"/>
              </a:rPr>
              <a:t>  </a:t>
            </a:r>
            <a:r>
              <a:rPr dirty="0" smtClean="0" sz="1200" spc="-5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14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14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9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94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77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170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70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-113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 </a:t>
            </a:r>
            <a:r>
              <a:rPr dirty="0" smtClean="0" sz="1200" spc="-44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7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114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220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7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46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09892" y="625592"/>
            <a:ext cx="1143825" cy="437388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 marR="24765">
              <a:lnSpc>
                <a:spcPts val="1425"/>
              </a:lnSpc>
            </a:pP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  <a:p>
            <a:pPr marL="314451">
              <a:lnSpc>
                <a:spcPct val="95825"/>
              </a:lnSpc>
              <a:spcBef>
                <a:spcPts val="378"/>
              </a:spcBef>
            </a:pP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m</a:t>
            </a: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68">
                <a:solidFill>
                  <a:srgbClr val="101010"/>
                </a:solidFill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72204" y="802376"/>
            <a:ext cx="1193320" cy="342900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5748" marR="24764">
              <a:lnSpc>
                <a:spcPts val="1365"/>
              </a:lnSpc>
            </a:pPr>
            <a:r>
              <a:rPr dirty="0" smtClean="0" sz="1300" spc="66">
                <a:solidFill>
                  <a:srgbClr val="101010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66">
                <a:solidFill>
                  <a:srgbClr val="101010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66">
                <a:solidFill>
                  <a:srgbClr val="101010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66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66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66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66">
                <a:solidFill>
                  <a:srgbClr val="101010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66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265"/>
              </a:lnSpc>
            </a:pP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C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269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18452" y="979160"/>
            <a:ext cx="270078" cy="190500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z="1300" spc="1297">
                <a:solidFill>
                  <a:srgbClr val="3A3A3A"/>
                </a:solidFill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44588" y="1015736"/>
            <a:ext cx="1529905" cy="935197"/>
          </a:xfrm>
          <a:prstGeom prst="rect">
            <a:avLst/>
          </a:prstGeom>
        </p:spPr>
        <p:txBody>
          <a:bodyPr wrap="square" lIns="0" tIns="8985" rIns="0" bIns="0" rtlCol="0">
            <a:noAutofit/>
          </a:bodyPr>
          <a:lstStyle/>
          <a:p>
            <a:pPr marL="73660" marR="24765">
              <a:lnSpc>
                <a:spcPts val="1415"/>
              </a:lnSpc>
            </a:pP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61">
                <a:solidFill>
                  <a:srgbClr val="101010"/>
                </a:solidFill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 marL="12700" marR="24765">
              <a:lnSpc>
                <a:spcPts val="3254"/>
              </a:lnSpc>
              <a:spcBef>
                <a:spcPts val="92"/>
              </a:spcBef>
            </a:pPr>
            <a:r>
              <a:rPr dirty="0" smtClean="0" sz="3200" spc="475" i="1">
                <a:solidFill>
                  <a:srgbClr val="233D4D"/>
                </a:solidFill>
                <a:latin typeface="Times New Roman"/>
                <a:cs typeface="Times New Roman"/>
              </a:rPr>
              <a:t>4</a:t>
            </a:r>
            <a:r>
              <a:rPr dirty="0" smtClean="0" sz="3200" spc="475" i="1">
                <a:solidFill>
                  <a:srgbClr val="233D4D"/>
                </a:solidFill>
                <a:latin typeface="Times New Roman"/>
                <a:cs typeface="Times New Roman"/>
              </a:rPr>
              <a:t>.</a:t>
            </a:r>
            <a:r>
              <a:rPr dirty="0" smtClean="0" sz="3200" spc="475" i="1">
                <a:solidFill>
                  <a:srgbClr val="3AA5D4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66268">
              <a:lnSpc>
                <a:spcPct val="95825"/>
              </a:lnSpc>
            </a:pP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m</a:t>
            </a: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359">
                <a:solidFill>
                  <a:srgbClr val="101010"/>
                </a:solidFill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 marL="387603" marR="24765">
              <a:lnSpc>
                <a:spcPts val="1035"/>
              </a:lnSpc>
              <a:spcBef>
                <a:spcPts val="51"/>
              </a:spcBef>
            </a:pPr>
            <a:r>
              <a:rPr dirty="0" smtClean="0" sz="1000" spc="479">
                <a:solidFill>
                  <a:srgbClr val="E4564B"/>
                </a:solidFill>
                <a:latin typeface="Arial"/>
                <a:cs typeface="Arial"/>
              </a:rPr>
              <a:t>4</a:t>
            </a:r>
            <a:r>
              <a:rPr dirty="0" smtClean="0" sz="1000" spc="479">
                <a:solidFill>
                  <a:srgbClr val="101010"/>
                </a:solidFill>
                <a:latin typeface="Arial"/>
                <a:cs typeface="Arial"/>
              </a:rPr>
              <a:t>V</a:t>
            </a:r>
            <a:r>
              <a:rPr dirty="0" smtClean="0" sz="1000" spc="479">
                <a:solidFill>
                  <a:srgbClr val="101010"/>
                </a:solidFill>
                <a:latin typeface="Arial"/>
                <a:cs typeface="Arial"/>
              </a:rPr>
              <a:t>e</a:t>
            </a:r>
            <a:r>
              <a:rPr dirty="0" smtClean="0" sz="1000" spc="479">
                <a:solidFill>
                  <a:srgbClr val="101010"/>
                </a:solidFill>
                <a:latin typeface="Arial"/>
                <a:cs typeface="Arial"/>
              </a:rPr>
              <a:t>I</a:t>
            </a:r>
            <a:r>
              <a:rPr dirty="0" smtClean="0" sz="1000" spc="479">
                <a:solidFill>
                  <a:srgbClr val="10101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74668" y="1756400"/>
            <a:ext cx="741105" cy="781811"/>
          </a:xfrm>
          <a:prstGeom prst="rect">
            <a:avLst/>
          </a:prstGeom>
        </p:spPr>
        <p:txBody>
          <a:bodyPr wrap="square" lIns="0" tIns="29209" rIns="0" bIns="0" rtlCol="0">
            <a:noAutofit/>
          </a:bodyPr>
          <a:lstStyle/>
          <a:p>
            <a:pPr marL="64515" indent="12191">
              <a:lnSpc>
                <a:spcPts val="1494"/>
              </a:lnSpc>
            </a:pPr>
            <a:r>
              <a:rPr dirty="0" smtClean="0" sz="1300" spc="62">
                <a:solidFill>
                  <a:srgbClr val="101010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62">
                <a:solidFill>
                  <a:srgbClr val="101010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62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62">
                <a:solidFill>
                  <a:srgbClr val="101010"/>
                </a:solidFill>
                <a:latin typeface="Times New Roman"/>
                <a:cs typeface="Times New Roman"/>
              </a:rPr>
              <a:t>m</a:t>
            </a:r>
            <a:r>
              <a:rPr dirty="0" smtClean="0" sz="1300" spc="62">
                <a:solidFill>
                  <a:srgbClr val="101010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62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62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62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marL="64515">
              <a:lnSpc>
                <a:spcPts val="1494"/>
              </a:lnSpc>
            </a:pPr>
            <a:r>
              <a:rPr dirty="0" smtClean="0" sz="1300" spc="19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19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19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19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 marL="12700" marR="227386" indent="3048">
              <a:lnSpc>
                <a:spcPts val="1494"/>
              </a:lnSpc>
              <a:spcBef>
                <a:spcPts val="905"/>
              </a:spcBef>
            </a:pPr>
            <a:r>
              <a:rPr dirty="0" smtClean="0" sz="1300" spc="45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45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45">
                <a:solidFill>
                  <a:srgbClr val="101010"/>
                </a:solidFill>
                <a:latin typeface="Times New Roman"/>
                <a:cs typeface="Times New Roman"/>
              </a:rPr>
              <a:t>g</a:t>
            </a:r>
            <a:r>
              <a:rPr dirty="0" smtClean="0" sz="1300" spc="45">
                <a:solidFill>
                  <a:srgbClr val="101010"/>
                </a:solidFill>
                <a:latin typeface="Times New Roman"/>
                <a:cs typeface="Times New Roman"/>
              </a:rPr>
              <a:t>h</a:t>
            </a:r>
            <a:r>
              <a:rPr dirty="0" smtClean="0" sz="1300" spc="45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45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marL="12700" marR="227386">
              <a:lnSpc>
                <a:spcPts val="1494"/>
              </a:lnSpc>
            </a:pPr>
            <a:r>
              <a:rPr dirty="0" smtClean="0" sz="1300" spc="55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55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55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55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55">
                <a:solidFill>
                  <a:srgbClr val="101010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55">
                <a:solidFill>
                  <a:srgbClr val="101010"/>
                </a:solidFill>
                <a:latin typeface="Times New Roman"/>
                <a:cs typeface="Times New Roman"/>
              </a:rPr>
              <a:t>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17156" y="2277608"/>
            <a:ext cx="1239143" cy="327660"/>
          </a:xfrm>
          <a:prstGeom prst="rect">
            <a:avLst/>
          </a:prstGeom>
        </p:spPr>
        <p:txBody>
          <a:bodyPr wrap="square" lIns="0" tIns="34290" rIns="0" bIns="0" rtlCol="0">
            <a:noAutofit/>
          </a:bodyPr>
          <a:lstStyle/>
          <a:p>
            <a:pPr marL="738124" indent="-725424">
              <a:lnSpc>
                <a:spcPts val="1494"/>
              </a:lnSpc>
            </a:pP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-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ft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212">
                <a:solidFill>
                  <a:srgbClr val="101010"/>
                </a:solidFill>
                <a:latin typeface="Times New Roman"/>
                <a:cs typeface="Times New Roman"/>
              </a:rPr>
              <a:t>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108" y="2536904"/>
            <a:ext cx="457258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30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30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0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0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30">
                <a:solidFill>
                  <a:srgbClr val="010100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324" y="2536904"/>
            <a:ext cx="612901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2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-2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2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-2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2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-2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-2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2">
                <a:solidFill>
                  <a:srgbClr val="010100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6748" y="2536904"/>
            <a:ext cx="277603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4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46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46">
                <a:solidFill>
                  <a:srgbClr val="01010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9940" y="2536904"/>
            <a:ext cx="862478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x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y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20">
                <a:solidFill>
                  <a:srgbClr val="010100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7492" y="2536904"/>
            <a:ext cx="435758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4940" y="2692136"/>
            <a:ext cx="833085" cy="333755"/>
          </a:xfrm>
          <a:prstGeom prst="rect">
            <a:avLst/>
          </a:prstGeom>
        </p:spPr>
        <p:txBody>
          <a:bodyPr wrap="square" lIns="0" tIns="29209" rIns="0" bIns="0" rtlCol="0">
            <a:noAutofit/>
          </a:bodyPr>
          <a:lstStyle/>
          <a:p>
            <a:pPr marL="12700">
              <a:lnSpc>
                <a:spcPts val="1494"/>
              </a:lnSpc>
            </a:pPr>
            <a:r>
              <a:rPr dirty="0" smtClean="0" sz="1300" spc="-1">
                <a:solidFill>
                  <a:srgbClr val="101010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91">
                <a:solidFill>
                  <a:srgbClr val="101010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25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70">
                <a:solidFill>
                  <a:srgbClr val="101010"/>
                </a:solidFill>
                <a:latin typeface="Times New Roman"/>
                <a:cs typeface="Times New Roman"/>
              </a:rPr>
              <a:t>m</a:t>
            </a:r>
            <a:r>
              <a:rPr dirty="0" smtClean="0" sz="1300" spc="141">
                <a:solidFill>
                  <a:srgbClr val="101010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70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145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70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-6">
                <a:solidFill>
                  <a:srgbClr val="101010"/>
                </a:solidFill>
                <a:latin typeface="Times New Roman"/>
                <a:cs typeface="Times New Roman"/>
              </a:rPr>
              <a:t>y</a:t>
            </a:r>
            <a:r>
              <a:rPr dirty="0" smtClean="0" sz="1300" spc="-3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494"/>
              </a:lnSpc>
            </a:pPr>
            <a:r>
              <a:rPr dirty="0" smtClean="0" sz="1300" spc="6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6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6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6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6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060" y="2753312"/>
            <a:ext cx="3164078" cy="610616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24891" marR="22860">
              <a:lnSpc>
                <a:spcPts val="1325"/>
              </a:lnSpc>
            </a:pP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35">
                <a:solidFill>
                  <a:srgbClr val="01010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258"/>
              </a:spcBef>
            </a:pP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23">
                <a:solidFill>
                  <a:srgbClr val="010100"/>
                </a:solidFill>
                <a:latin typeface="Arial"/>
                <a:cs typeface="Arial"/>
              </a:rPr>
              <a:t>y</a:t>
            </a:r>
            <a:r>
              <a:rPr dirty="0" smtClean="0" sz="1200" spc="23">
                <a:solidFill>
                  <a:srgbClr val="10101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25"/>
              </a:spcBef>
            </a:pP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h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r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i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n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d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v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n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t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r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i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c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l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e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s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19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6484" y="2835392"/>
            <a:ext cx="465774" cy="333755"/>
          </a:xfrm>
          <a:prstGeom prst="rect">
            <a:avLst/>
          </a:prstGeom>
        </p:spPr>
        <p:txBody>
          <a:bodyPr wrap="square" lIns="0" tIns="29209" rIns="0" bIns="0" rtlCol="0">
            <a:noAutofit/>
          </a:bodyPr>
          <a:lstStyle/>
          <a:p>
            <a:pPr marL="12700" indent="9144">
              <a:lnSpc>
                <a:spcPts val="1494"/>
              </a:lnSpc>
            </a:pPr>
            <a:r>
              <a:rPr dirty="0" smtClean="0" sz="1300" spc="20">
                <a:solidFill>
                  <a:srgbClr val="101010"/>
                </a:solidFill>
                <a:latin typeface="Times New Roman"/>
                <a:cs typeface="Times New Roman"/>
              </a:rPr>
              <a:t>m</a:t>
            </a:r>
            <a:r>
              <a:rPr dirty="0" smtClean="0" sz="1300" spc="-69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192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72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-64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-58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494"/>
              </a:lnSpc>
            </a:pP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4940" y="3225536"/>
            <a:ext cx="662080" cy="333755"/>
          </a:xfrm>
          <a:prstGeom prst="rect">
            <a:avLst/>
          </a:prstGeom>
        </p:spPr>
        <p:txBody>
          <a:bodyPr wrap="square" lIns="0" tIns="29209" rIns="0" bIns="0" rtlCol="0">
            <a:noAutofit/>
          </a:bodyPr>
          <a:lstStyle/>
          <a:p>
            <a:pPr marL="12700">
              <a:lnSpc>
                <a:spcPts val="1494"/>
              </a:lnSpc>
            </a:pPr>
            <a:r>
              <a:rPr dirty="0" smtClean="0" sz="1300" spc="25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45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-95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118">
                <a:solidFill>
                  <a:srgbClr val="101010"/>
                </a:solidFill>
                <a:latin typeface="Times New Roman"/>
                <a:cs typeface="Times New Roman"/>
              </a:rPr>
              <a:t>c</a:t>
            </a: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u</a:t>
            </a:r>
            <a:r>
              <a:rPr dirty="0" smtClean="0" sz="1300" spc="141">
                <a:solidFill>
                  <a:srgbClr val="101010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91">
                <a:solidFill>
                  <a:srgbClr val="101010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-49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38">
                <a:solidFill>
                  <a:srgbClr val="101010"/>
                </a:solidFill>
                <a:latin typeface="Times New Roman"/>
                <a:cs typeface="Times New Roman"/>
              </a:rPr>
              <a:t>d</a:t>
            </a:r>
            <a:r>
              <a:rPr dirty="0" smtClean="0" sz="1300" spc="18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494"/>
              </a:lnSpc>
            </a:pPr>
            <a:r>
              <a:rPr dirty="0" smtClean="0" sz="1300" spc="7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7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7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7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7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6484" y="3387080"/>
            <a:ext cx="460812" cy="333756"/>
          </a:xfrm>
          <a:prstGeom prst="rect">
            <a:avLst/>
          </a:prstGeom>
        </p:spPr>
        <p:txBody>
          <a:bodyPr wrap="square" lIns="0" tIns="29209" rIns="0" bIns="0" rtlCol="0">
            <a:noAutofit/>
          </a:bodyPr>
          <a:lstStyle/>
          <a:p>
            <a:pPr marL="12700" indent="6096">
              <a:lnSpc>
                <a:spcPts val="1494"/>
              </a:lnSpc>
            </a:pPr>
            <a:r>
              <a:rPr dirty="0" smtClean="0" sz="1300" spc="25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141">
                <a:solidFill>
                  <a:srgbClr val="101010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45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97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-49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39">
                <a:solidFill>
                  <a:srgbClr val="101010"/>
                </a:solidFill>
                <a:latin typeface="Times New Roman"/>
                <a:cs typeface="Times New Roman"/>
              </a:rPr>
              <a:t>c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494"/>
              </a:lnSpc>
            </a:pPr>
            <a:r>
              <a:rPr dirty="0" smtClean="0" sz="1300" spc="21">
                <a:solidFill>
                  <a:srgbClr val="01010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21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107" y="3402536"/>
            <a:ext cx="1152544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4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-7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-1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-4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-7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-23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-13">
                <a:solidFill>
                  <a:srgbClr val="010100"/>
                </a:solidFill>
                <a:latin typeface="Arial"/>
                <a:cs typeface="Arial"/>
              </a:rPr>
              <a:t>    </a:t>
            </a:r>
            <a:r>
              <a:rPr dirty="0" smtClean="0" sz="1200" spc="108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45">
                <a:solidFill>
                  <a:srgbClr val="010100"/>
                </a:solidFill>
                <a:latin typeface="Arial"/>
                <a:cs typeface="Arial"/>
              </a:rPr>
              <a:t>k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77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162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-60">
                <a:solidFill>
                  <a:srgbClr val="010100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2844" y="3402536"/>
            <a:ext cx="1811997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4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  </a:t>
            </a:r>
            <a:r>
              <a:rPr dirty="0" smtClean="0" sz="1200" spc="75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54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70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7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73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193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100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49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2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-41">
                <a:solidFill>
                  <a:srgbClr val="010100"/>
                </a:solidFill>
                <a:latin typeface="Arial"/>
                <a:cs typeface="Arial"/>
              </a:rPr>
              <a:t>{</a:t>
            </a:r>
            <a:r>
              <a:rPr dirty="0" smtClean="0" sz="1200" spc="16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6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-95">
                <a:solidFill>
                  <a:srgbClr val="0101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107" y="3618944"/>
            <a:ext cx="3124435" cy="613663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.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u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s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15748" marR="6566" indent="6095">
              <a:lnSpc>
                <a:spcPts val="1730"/>
              </a:lnSpc>
              <a:spcBef>
                <a:spcPts val="85"/>
              </a:spcBef>
            </a:pPr>
            <a:r>
              <a:rPr dirty="0" smtClean="0" sz="1200" spc="-45">
                <a:solidFill>
                  <a:srgbClr val="010100"/>
                </a:solidFill>
                <a:latin typeface="Arial"/>
                <a:cs typeface="Arial"/>
              </a:rPr>
              <a:t>p</a:t>
            </a:r>
            <a:r>
              <a:rPr dirty="0" smtClean="0" sz="1200" spc="7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49">
                <a:solidFill>
                  <a:srgbClr val="010100"/>
                </a:solidFill>
                <a:latin typeface="Arial"/>
                <a:cs typeface="Arial"/>
              </a:rPr>
              <a:t>v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131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b</a:t>
            </a:r>
            <a:r>
              <a:rPr dirty="0" smtClean="0" sz="1200" spc="9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47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57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f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l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9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19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307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9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237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-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141">
                <a:solidFill>
                  <a:srgbClr val="010100"/>
                </a:solidFill>
                <a:latin typeface="Arial"/>
                <a:cs typeface="Arial"/>
              </a:rPr>
              <a:t>w</a:t>
            </a:r>
            <a:r>
              <a:rPr dirty="0" smtClean="0" sz="1200" spc="2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80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25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-40">
                <a:solidFill>
                  <a:srgbClr val="010100"/>
                </a:solidFill>
                <a:latin typeface="Arial"/>
                <a:cs typeface="Arial"/>
              </a:rPr>
              <a:t>g</a:t>
            </a:r>
            <a:r>
              <a:rPr dirty="0" smtClean="0" sz="1200" spc="-19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010100"/>
                </a:solidFill>
                <a:latin typeface="Arial"/>
                <a:cs typeface="Arial"/>
              </a:rPr>
              <a:t>d</a:t>
            </a:r>
            <a:r>
              <a:rPr dirty="0" smtClean="0" sz="1200" spc="70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76">
                <a:solidFill>
                  <a:srgbClr val="010100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010100"/>
                </a:solidFill>
                <a:latin typeface="Arial"/>
                <a:cs typeface="Arial"/>
              </a:rPr>
              <a:t>e</a:t>
            </a:r>
            <a:r>
              <a:rPr dirty="0" smtClean="0" sz="1200" spc="1">
                <a:solidFill>
                  <a:srgbClr val="010100"/>
                </a:solidFill>
                <a:latin typeface="Arial"/>
                <a:cs typeface="Arial"/>
              </a:rPr>
              <a:t>c</a:t>
            </a:r>
            <a:r>
              <a:rPr dirty="0" smtClean="0" sz="1200" spc="170">
                <a:solidFill>
                  <a:srgbClr val="010100"/>
                </a:solidFill>
                <a:latin typeface="Arial"/>
                <a:cs typeface="Arial"/>
              </a:rPr>
              <a:t>t</a:t>
            </a:r>
            <a:r>
              <a:rPr dirty="0" smtClean="0" sz="1200" spc="22">
                <a:solidFill>
                  <a:srgbClr val="010100"/>
                </a:solidFill>
                <a:latin typeface="Arial"/>
                <a:cs typeface="Arial"/>
              </a:rPr>
              <a:t>i</a:t>
            </a:r>
            <a:r>
              <a:rPr dirty="0" smtClean="0" sz="1200" spc="99">
                <a:solidFill>
                  <a:srgbClr val="010100"/>
                </a:solidFill>
                <a:latin typeface="Arial"/>
                <a:cs typeface="Arial"/>
              </a:rPr>
              <a:t>o</a:t>
            </a:r>
            <a:r>
              <a:rPr dirty="0" smtClean="0" sz="1200" spc="52">
                <a:solidFill>
                  <a:srgbClr val="010100"/>
                </a:solidFill>
                <a:latin typeface="Arial"/>
                <a:cs typeface="Arial"/>
              </a:rPr>
              <a:t>n</a:t>
            </a:r>
            <a:r>
              <a:rPr dirty="0" smtClean="0" sz="1200" spc="-100">
                <a:solidFill>
                  <a:srgbClr val="01010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4940" y="3734552"/>
            <a:ext cx="1869318" cy="598932"/>
          </a:xfrm>
          <a:prstGeom prst="rect">
            <a:avLst/>
          </a:prstGeom>
        </p:spPr>
        <p:txBody>
          <a:bodyPr wrap="square" lIns="0" tIns="8350" rIns="0" bIns="0" rtlCol="0">
            <a:noAutofit/>
          </a:bodyPr>
          <a:lstStyle/>
          <a:p>
            <a:pPr marL="12700" marR="24764">
              <a:lnSpc>
                <a:spcPts val="1315"/>
              </a:lnSpc>
            </a:pP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f</a:t>
            </a: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24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24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  <a:p>
            <a:pPr marL="12700" marR="24764">
              <a:lnSpc>
                <a:spcPts val="1215"/>
              </a:lnSpc>
            </a:pP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C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198">
                <a:solidFill>
                  <a:srgbClr val="101010"/>
                </a:solidFill>
                <a:latin typeface="Times New Roman"/>
                <a:cs typeface="Times New Roman"/>
              </a:rPr>
              <a:t>•</a:t>
            </a:r>
            <a:endParaRPr sz="1300">
              <a:latin typeface="Times New Roman"/>
              <a:cs typeface="Times New Roman"/>
            </a:endParaRPr>
          </a:p>
          <a:p>
            <a:pPr marL="832612">
              <a:lnSpc>
                <a:spcPct val="95825"/>
              </a:lnSpc>
              <a:spcBef>
                <a:spcPts val="556"/>
              </a:spcBef>
            </a:pP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g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h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c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36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68844" y="4142984"/>
            <a:ext cx="939678" cy="190500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ft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t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c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28">
                <a:solidFill>
                  <a:srgbClr val="10101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97572" y="4762632"/>
            <a:ext cx="1153679" cy="527976"/>
          </a:xfrm>
          <a:prstGeom prst="rect">
            <a:avLst/>
          </a:prstGeom>
        </p:spPr>
        <p:txBody>
          <a:bodyPr wrap="square" lIns="0" tIns="26162" rIns="0" bIns="0" rtlCol="0">
            <a:noAutofit/>
          </a:bodyPr>
          <a:lstStyle/>
          <a:p>
            <a:pPr marL="12700">
              <a:lnSpc>
                <a:spcPts val="4120"/>
              </a:lnSpc>
            </a:pPr>
            <a:r>
              <a:rPr dirty="0" smtClean="0" baseline="10870" sz="4800" spc="1345">
                <a:solidFill>
                  <a:srgbClr val="82443B"/>
                </a:solidFill>
                <a:latin typeface="Times New Roman"/>
                <a:cs typeface="Times New Roman"/>
              </a:rPr>
              <a:t>•</a:t>
            </a:r>
            <a:r>
              <a:rPr dirty="0" smtClean="0" baseline="-9662" sz="3150" spc="1143">
                <a:solidFill>
                  <a:srgbClr val="82443B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79908" y="272240"/>
            <a:ext cx="3513048" cy="1675006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 marR="1865154" algn="just">
              <a:lnSpc>
                <a:spcPts val="1325"/>
              </a:lnSpc>
            </a:pP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5747" marR="14657" indent="9144" algn="just">
              <a:lnSpc>
                <a:spcPct val="96687"/>
              </a:lnSpc>
              <a:spcBef>
                <a:spcPts val="258"/>
              </a:spcBef>
            </a:pP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1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-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7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g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88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-68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2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9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-46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1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5" b="1">
                <a:solidFill>
                  <a:srgbClr val="974807"/>
                </a:solidFill>
                <a:latin typeface="Arial"/>
                <a:cs typeface="Arial"/>
              </a:rPr>
              <a:t>ve</a:t>
            </a:r>
            <a:r>
              <a:rPr dirty="0" smtClean="0" sz="1200" spc="-60" b="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150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36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-44" b="1">
                <a:solidFill>
                  <a:srgbClr val="974807"/>
                </a:solidFill>
                <a:latin typeface="Arial"/>
                <a:cs typeface="Arial"/>
              </a:rPr>
              <a:t>ic</a:t>
            </a:r>
            <a:r>
              <a:rPr dirty="0" smtClean="0" sz="1200" spc="-9" b="1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2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5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31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22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-20" b="1">
                <a:solidFill>
                  <a:srgbClr val="974807"/>
                </a:solidFill>
                <a:latin typeface="Arial"/>
                <a:cs typeface="Arial"/>
              </a:rPr>
              <a:t>va</a:t>
            </a:r>
            <a:r>
              <a:rPr dirty="0" smtClean="0" sz="1200" spc="-18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50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-93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25" b="1">
                <a:solidFill>
                  <a:srgbClr val="974807"/>
                </a:solidFill>
                <a:latin typeface="Arial"/>
                <a:cs typeface="Arial"/>
              </a:rPr>
              <a:t>.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(</a:t>
            </a:r>
            <a:r>
              <a:rPr dirty="0" smtClean="0" sz="1200" spc="12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36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-44" b="1">
                <a:solidFill>
                  <a:srgbClr val="974807"/>
                </a:solidFill>
                <a:latin typeface="Arial"/>
                <a:cs typeface="Arial"/>
              </a:rPr>
              <a:t>ic</a:t>
            </a:r>
            <a:r>
              <a:rPr dirty="0" smtClean="0" sz="1200" spc="-9" b="1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-68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11" b="1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-18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-36" b="1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-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)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;</a:t>
            </a:r>
            <a:endParaRPr sz="1200">
              <a:latin typeface="Arial"/>
              <a:cs typeface="Arial"/>
            </a:endParaRPr>
          </a:p>
          <a:p>
            <a:pPr marL="15747" indent="6095" algn="just">
              <a:lnSpc>
                <a:spcPts val="1264"/>
              </a:lnSpc>
              <a:spcBef>
                <a:spcPts val="430"/>
              </a:spcBef>
            </a:pP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.</a:t>
            </a:r>
            <a:r>
              <a:rPr dirty="0" smtClean="0" sz="1100" spc="24">
                <a:solidFill>
                  <a:srgbClr val="01AF50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5747" algn="just">
              <a:lnSpc>
                <a:spcPts val="1264"/>
              </a:lnSpc>
              <a:spcBef>
                <a:spcPts val="131"/>
              </a:spcBef>
            </a:pP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,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21">
                <a:solidFill>
                  <a:srgbClr val="01AF50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5747" algn="just">
              <a:lnSpc>
                <a:spcPts val="1264"/>
              </a:lnSpc>
              <a:spcBef>
                <a:spcPts val="131"/>
              </a:spcBef>
            </a:pP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6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6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11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3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08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19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40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17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2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173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19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4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5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6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-4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11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1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22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63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47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-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8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-94">
                <a:solidFill>
                  <a:srgbClr val="01AF50"/>
                </a:solidFill>
                <a:latin typeface="Arial"/>
                <a:cs typeface="Arial"/>
              </a:rPr>
              <a:t>.</a:t>
            </a:r>
            <a:r>
              <a:rPr dirty="0" smtClean="0" sz="1100" spc="14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9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5747" algn="just">
              <a:lnSpc>
                <a:spcPts val="1264"/>
              </a:lnSpc>
              <a:spcBef>
                <a:spcPts val="131"/>
              </a:spcBef>
            </a:pP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,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5747" algn="just">
              <a:lnSpc>
                <a:spcPts val="1264"/>
              </a:lnSpc>
              <a:spcBef>
                <a:spcPts val="131"/>
              </a:spcBef>
            </a:pP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rn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,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59">
                <a:solidFill>
                  <a:srgbClr val="01AF50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5747" algn="just">
              <a:lnSpc>
                <a:spcPts val="1264"/>
              </a:lnSpc>
              <a:spcBef>
                <a:spcPts val="131"/>
              </a:spcBef>
            </a:pP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6627" y="1768022"/>
            <a:ext cx="107227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m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ry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V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dirty="0" smtClean="0" sz="1800" spc="-435" b="1">
                <a:solidFill>
                  <a:srgbClr val="383838"/>
                </a:solidFill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003" y="2204672"/>
            <a:ext cx="453034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2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-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555" y="2204672"/>
            <a:ext cx="282901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10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10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10" b="1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200" spc="10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0611" y="2204672"/>
            <a:ext cx="2440863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41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12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36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-18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11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25" b="1">
                <a:solidFill>
                  <a:srgbClr val="974807"/>
                </a:solidFill>
                <a:latin typeface="Arial"/>
                <a:cs typeface="Arial"/>
              </a:rPr>
              <a:t>ve</a:t>
            </a:r>
            <a:r>
              <a:rPr dirty="0" smtClean="0" sz="1200" spc="-60" b="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150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36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-44" b="1">
                <a:solidFill>
                  <a:srgbClr val="974807"/>
                </a:solidFill>
                <a:latin typeface="Arial"/>
                <a:cs typeface="Arial"/>
              </a:rPr>
              <a:t>ic</a:t>
            </a:r>
            <a:r>
              <a:rPr dirty="0" smtClean="0" sz="1200" spc="-9" b="1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2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25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31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  </a:t>
            </a:r>
            <a:r>
              <a:rPr dirty="0" smtClean="0" sz="1200" spc="84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ve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(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4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955" y="2384504"/>
            <a:ext cx="3509882" cy="78499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 marR="11396">
              <a:lnSpc>
                <a:spcPts val="1325"/>
              </a:lnSpc>
            </a:pP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)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marL="131572" marR="11396">
              <a:lnSpc>
                <a:spcPct val="95825"/>
              </a:lnSpc>
              <a:spcBef>
                <a:spcPts val="278"/>
              </a:spcBef>
            </a:pPr>
            <a:r>
              <a:rPr dirty="0" smtClean="0" sz="1200" spc="-14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-14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-14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-14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-14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-14" b="1">
                <a:solidFill>
                  <a:srgbClr val="974807"/>
                </a:solidFill>
                <a:latin typeface="Arial"/>
                <a:cs typeface="Arial"/>
              </a:rPr>
              <a:t>;</a:t>
            </a:r>
            <a:endParaRPr sz="1200">
              <a:latin typeface="Arial"/>
              <a:cs typeface="Arial"/>
            </a:endParaRPr>
          </a:p>
          <a:p>
            <a:pPr marL="12700" indent="79247">
              <a:lnSpc>
                <a:spcPts val="1264"/>
              </a:lnSpc>
              <a:spcBef>
                <a:spcPts val="390"/>
              </a:spcBef>
            </a:pPr>
            <a:r>
              <a:rPr dirty="0" smtClean="0" sz="1100" spc="-51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11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17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0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100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60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4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45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3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-22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-94">
                <a:solidFill>
                  <a:srgbClr val="01AF50"/>
                </a:solidFill>
                <a:latin typeface="Arial"/>
                <a:cs typeface="Arial"/>
              </a:rPr>
              <a:t>.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80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111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92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18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11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1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0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4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50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8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143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-104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1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1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7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66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9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4"/>
              </a:lnSpc>
              <a:spcBef>
                <a:spcPts val="126"/>
              </a:spcBef>
            </a:pP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-13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5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6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1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83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173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40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-7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2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173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2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-10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75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6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9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19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15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6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-10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59">
                <a:solidFill>
                  <a:srgbClr val="01AF50"/>
                </a:solidFill>
                <a:latin typeface="Arial"/>
                <a:cs typeface="Arial"/>
              </a:rPr>
              <a:t>.</a:t>
            </a:r>
            <a:r>
              <a:rPr dirty="0" smtClean="0" sz="1100" spc="112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-48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5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4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41411" y="2598979"/>
            <a:ext cx="747705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M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it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V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dirty="0" smtClean="0" sz="1900" spc="-429" b="1">
                <a:solidFill>
                  <a:srgbClr val="383838"/>
                </a:solidFill>
                <a:latin typeface="Arial"/>
                <a:cs typeface="Arial"/>
              </a:rPr>
              <a:t>ve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003" y="3184227"/>
            <a:ext cx="2313431" cy="518668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8796">
              <a:lnSpc>
                <a:spcPts val="1225"/>
              </a:lnSpc>
            </a:pP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12700" marR="56217">
              <a:lnSpc>
                <a:spcPts val="1264"/>
              </a:lnSpc>
              <a:spcBef>
                <a:spcPts val="63"/>
              </a:spcBef>
            </a:pP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rn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45">
                <a:solidFill>
                  <a:srgbClr val="01AF50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56217">
              <a:lnSpc>
                <a:spcPts val="1264"/>
              </a:lnSpc>
              <a:spcBef>
                <a:spcPts val="126"/>
              </a:spcBef>
            </a:pP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2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22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2107" y="3184227"/>
            <a:ext cx="1163383" cy="341884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46227" marR="5144">
              <a:lnSpc>
                <a:spcPct val="95825"/>
              </a:lnSpc>
              <a:spcBef>
                <a:spcPts val="63"/>
              </a:spcBef>
            </a:pP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-13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75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6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1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08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19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40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92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-45">
                <a:solidFill>
                  <a:srgbClr val="01AF50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5524" y="3659683"/>
            <a:ext cx="784973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rt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V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v</a:t>
            </a:r>
            <a:r>
              <a:rPr dirty="0" smtClean="0" sz="1900" spc="-439" b="1">
                <a:solidFill>
                  <a:srgbClr val="383838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003" y="3960320"/>
            <a:ext cx="3516452" cy="391798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 marR="20954">
              <a:lnSpc>
                <a:spcPts val="1325"/>
              </a:lnSpc>
            </a:pP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3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-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va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ve</a:t>
            </a:r>
            <a:r>
              <a:rPr dirty="0" smtClean="0" sz="1200" spc="0" b="1">
                <a:solidFill>
                  <a:srgbClr val="974807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5748">
              <a:lnSpc>
                <a:spcPct val="95825"/>
              </a:lnSpc>
              <a:spcBef>
                <a:spcPts val="348"/>
              </a:spcBef>
            </a:pPr>
            <a:r>
              <a:rPr dirty="0" smtClean="0" sz="1100" spc="-51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11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12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3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-98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-54">
                <a:solidFill>
                  <a:srgbClr val="01AF50"/>
                </a:solidFill>
                <a:latin typeface="Arial"/>
                <a:cs typeface="Arial"/>
              </a:rPr>
              <a:t>   </a:t>
            </a:r>
            <a:r>
              <a:rPr dirty="0" smtClean="0" sz="1100" spc="4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5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8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-33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14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 </a:t>
            </a:r>
            <a:r>
              <a:rPr dirty="0" smtClean="0" sz="1100" spc="-7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33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143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-48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 </a:t>
            </a:r>
            <a:r>
              <a:rPr dirty="0" smtClean="0" sz="1100" spc="-7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6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-2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11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10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22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63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18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47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-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1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13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955" y="4363803"/>
            <a:ext cx="3091387" cy="95757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21844" marR="10477">
              <a:lnSpc>
                <a:spcPts val="1225"/>
              </a:lnSpc>
            </a:pP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19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297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58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-5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84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35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6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5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0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60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3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3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5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81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-22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-94">
                <a:solidFill>
                  <a:srgbClr val="01AF5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20417" indent="3048">
              <a:lnSpc>
                <a:spcPts val="1264"/>
              </a:lnSpc>
              <a:spcBef>
                <a:spcPts val="88"/>
              </a:spcBef>
            </a:pP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11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176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1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162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1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6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74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13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13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1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3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117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1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18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8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6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-12">
                <a:solidFill>
                  <a:srgbClr val="01AF50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12700" marR="20417">
              <a:lnSpc>
                <a:spcPts val="1264"/>
              </a:lnSpc>
              <a:spcBef>
                <a:spcPts val="126"/>
              </a:spcBef>
            </a:pP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u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g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41">
                <a:solidFill>
                  <a:srgbClr val="01AF5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2700" marR="10477">
              <a:lnSpc>
                <a:spcPct val="95825"/>
              </a:lnSpc>
              <a:spcBef>
                <a:spcPts val="371"/>
              </a:spcBef>
            </a:pP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4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-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ic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va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200" spc="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68770" algn="ctr">
              <a:lnSpc>
                <a:spcPct val="95825"/>
              </a:lnSpc>
              <a:spcBef>
                <a:spcPts val="415"/>
              </a:spcBef>
            </a:pP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29">
                <a:solidFill>
                  <a:srgbClr val="01AF5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67" y="4363803"/>
            <a:ext cx="416518" cy="344931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52324">
              <a:lnSpc>
                <a:spcPts val="1225"/>
              </a:lnSpc>
            </a:pP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2700" marR="5736">
              <a:lnSpc>
                <a:spcPct val="95825"/>
              </a:lnSpc>
              <a:spcBef>
                <a:spcPts val="88"/>
              </a:spcBef>
            </a:pPr>
            <a:r>
              <a:rPr dirty="0" smtClean="0" sz="1100" spc="3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3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9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3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9">
                <a:solidFill>
                  <a:srgbClr val="01AF5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4187" y="4571035"/>
            <a:ext cx="826192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d</a:t>
            </a:r>
            <a:r>
              <a:rPr dirty="0" smtClean="0" sz="1900" spc="-315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mtClean="0" sz="1800" spc="-315" b="1">
                <a:solidFill>
                  <a:srgbClr val="383838"/>
                </a:solidFill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3396" y="4571035"/>
            <a:ext cx="996434" cy="537972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21844">
              <a:lnSpc>
                <a:spcPts val="2039"/>
              </a:lnSpc>
            </a:pP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v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900" spc="-408" b="1">
                <a:solidFill>
                  <a:srgbClr val="383838"/>
                </a:solidFill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 marL="12700" marR="36195">
              <a:lnSpc>
                <a:spcPts val="2135"/>
              </a:lnSpc>
              <a:spcBef>
                <a:spcPts val="4"/>
              </a:spcBef>
            </a:pPr>
            <a:r>
              <a:rPr dirty="0" smtClean="0" sz="1900" spc="-530" b="1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dirty="0" smtClean="0" sz="1900" spc="-530" b="1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dirty="0" smtClean="0" sz="1900" spc="-530" b="1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dirty="0" smtClean="0" sz="1900" spc="-530" b="1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dirty="0" smtClean="0" sz="1900" spc="-530" b="1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dirty="0" smtClean="0" sz="1900" spc="-530" b="1">
                <a:solidFill>
                  <a:srgbClr val="383838"/>
                </a:solidFill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6299" y="5156283"/>
            <a:ext cx="382872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28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28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28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28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28">
                <a:solidFill>
                  <a:srgbClr val="01AF5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003" y="5333067"/>
            <a:ext cx="3526095" cy="344931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57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35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31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52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5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37">
                <a:solidFill>
                  <a:srgbClr val="01AF50"/>
                </a:solidFill>
                <a:latin typeface="Arial"/>
                <a:cs typeface="Arial"/>
              </a:rPr>
              <a:t>y</a:t>
            </a:r>
            <a:r>
              <a:rPr dirty="0" smtClean="0" sz="1100" spc="6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66">
                <a:solidFill>
                  <a:srgbClr val="01AF50"/>
                </a:solidFill>
                <a:latin typeface="Arial"/>
                <a:cs typeface="Arial"/>
              </a:rPr>
              <a:t>,</a:t>
            </a:r>
            <a:r>
              <a:rPr dirty="0" smtClean="0" sz="1100" spc="173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-2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11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58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105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63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-97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94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12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21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8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-12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-15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-21">
                <a:solidFill>
                  <a:srgbClr val="01AF50"/>
                </a:solidFill>
                <a:latin typeface="Arial"/>
                <a:cs typeface="Arial"/>
              </a:rPr>
              <a:t>s</a:t>
            </a:r>
            <a:r>
              <a:rPr dirty="0" smtClean="0" sz="1100" spc="7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40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60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141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p</a:t>
            </a:r>
            <a:r>
              <a:rPr dirty="0" smtClean="0" sz="1100" spc="89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-1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47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33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139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25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127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69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14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w</a:t>
            </a:r>
            <a:r>
              <a:rPr dirty="0" smtClean="0" sz="1100" spc="0">
                <a:solidFill>
                  <a:srgbClr val="01AF50"/>
                </a:solidFill>
                <a:latin typeface="Arial"/>
                <a:cs typeface="Arial"/>
              </a:rPr>
              <a:t>  </a:t>
            </a:r>
            <a:r>
              <a:rPr dirty="0" smtClean="0" sz="1100" spc="3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117">
                <a:solidFill>
                  <a:srgbClr val="01AF50"/>
                </a:solidFill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  <a:p>
            <a:pPr marL="18796" marR="20954">
              <a:lnSpc>
                <a:spcPct val="95825"/>
              </a:lnSpc>
              <a:spcBef>
                <a:spcPts val="88"/>
              </a:spcBef>
            </a:pP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d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b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k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f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m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a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o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h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 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v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n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t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r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i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c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l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e</a:t>
            </a:r>
            <a:r>
              <a:rPr dirty="0" smtClean="0" sz="1100" spc="38">
                <a:solidFill>
                  <a:srgbClr val="01AF5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00620" y="5349422"/>
            <a:ext cx="119461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h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d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d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dirty="0" smtClean="0" sz="1800" spc="-422" b="1">
                <a:solidFill>
                  <a:srgbClr val="383838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86004" y="288880"/>
            <a:ext cx="624311" cy="279400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z="2000" spc="-116" b="1">
                <a:solidFill>
                  <a:srgbClr val="BF0000"/>
                </a:solidFill>
                <a:latin typeface="Times New Roman"/>
                <a:cs typeface="Times New Roman"/>
              </a:rPr>
              <a:t>B</a:t>
            </a:r>
            <a:r>
              <a:rPr dirty="0" smtClean="0" sz="2000" spc="-116" b="1">
                <a:solidFill>
                  <a:srgbClr val="B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-116" b="1">
                <a:solidFill>
                  <a:srgbClr val="B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-116" b="1">
                <a:solidFill>
                  <a:srgbClr val="B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-116" b="1">
                <a:solidFill>
                  <a:srgbClr val="BF0000"/>
                </a:solidFill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9820" y="288880"/>
            <a:ext cx="1694667" cy="282448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dirty="0" smtClean="0" sz="2000" spc="-319" b="1">
                <a:solidFill>
                  <a:srgbClr val="B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-58" b="1">
                <a:solidFill>
                  <a:srgbClr val="B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-155" b="1">
                <a:solidFill>
                  <a:srgbClr val="BF0000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-125" b="1">
                <a:solidFill>
                  <a:srgbClr val="BF0000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-50" b="1">
                <a:solidFill>
                  <a:srgbClr val="B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-179" b="1">
                <a:solidFill>
                  <a:srgbClr val="B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2000" spc="0" b="1">
                <a:solidFill>
                  <a:srgbClr val="BF0000"/>
                </a:solidFill>
                <a:latin typeface="Times New Roman"/>
                <a:cs typeface="Times New Roman"/>
              </a:rPr>
              <a:t>   </a:t>
            </a:r>
            <a:r>
              <a:rPr dirty="0" smtClean="0" sz="2000" spc="-34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94" b="1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-159" b="1">
                <a:solidFill>
                  <a:srgbClr val="B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-80" b="1">
                <a:solidFill>
                  <a:srgbClr val="BF0000"/>
                </a:solidFill>
                <a:latin typeface="Times New Roman"/>
                <a:cs typeface="Times New Roman"/>
              </a:rPr>
              <a:t>   </a:t>
            </a:r>
            <a:r>
              <a:rPr dirty="0" smtClean="0" sz="2000" spc="237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112" b="1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-58" b="1">
                <a:solidFill>
                  <a:srgbClr val="BF0000"/>
                </a:solidFill>
                <a:latin typeface="Times New Roman"/>
                <a:cs typeface="Times New Roman"/>
              </a:rPr>
              <a:t>h</a:t>
            </a:r>
            <a:r>
              <a:rPr dirty="0" smtClean="0" sz="2000" spc="-141" b="1">
                <a:solidFill>
                  <a:srgbClr val="BF0000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052" y="593680"/>
            <a:ext cx="1376121" cy="279400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2000" spc="-131" b="1">
                <a:solidFill>
                  <a:srgbClr val="BF00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9908" y="1075372"/>
            <a:ext cx="394411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4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-14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-14">
                <a:solidFill>
                  <a:srgbClr val="0070B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3308" y="1072324"/>
            <a:ext cx="2094992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22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91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157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-3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112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4">
                <a:solidFill>
                  <a:srgbClr val="0070BF"/>
                </a:solidFill>
                <a:latin typeface="Arial"/>
                <a:cs typeface="Arial"/>
              </a:rPr>
              <a:t>i</a:t>
            </a:r>
            <a:r>
              <a:rPr dirty="0" smtClean="0" sz="1600" spc="-3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-135">
                <a:solidFill>
                  <a:srgbClr val="0070BF"/>
                </a:solidFill>
                <a:latin typeface="Arial"/>
                <a:cs typeface="Arial"/>
              </a:rPr>
              <a:t>s</a:t>
            </a:r>
            <a:r>
              <a:rPr dirty="0" smtClean="0" sz="1600" spc="0">
                <a:solidFill>
                  <a:srgbClr val="0070BF"/>
                </a:solidFill>
                <a:latin typeface="Arial"/>
                <a:cs typeface="Arial"/>
              </a:rPr>
              <a:t>  </a:t>
            </a:r>
            <a:r>
              <a:rPr dirty="0" smtClean="0" sz="1600" spc="139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79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-3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-51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150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0">
                <a:solidFill>
                  <a:srgbClr val="0070BF"/>
                </a:solidFill>
                <a:latin typeface="Arial"/>
                <a:cs typeface="Arial"/>
              </a:rPr>
              <a:t>  </a:t>
            </a:r>
            <a:r>
              <a:rPr dirty="0" smtClean="0" sz="1600" spc="189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-150">
                <a:solidFill>
                  <a:srgbClr val="0070BF"/>
                </a:solidFill>
                <a:latin typeface="Arial"/>
                <a:cs typeface="Arial"/>
              </a:rPr>
              <a:t>s</a:t>
            </a:r>
            <a:r>
              <a:rPr dirty="0" smtClean="0" sz="1600" spc="24">
                <a:solidFill>
                  <a:srgbClr val="0070BF"/>
                </a:solidFill>
                <a:latin typeface="Arial"/>
                <a:cs typeface="Arial"/>
              </a:rPr>
              <a:t>u</a:t>
            </a:r>
            <a:r>
              <a:rPr dirty="0" smtClean="0" sz="1600" spc="71">
                <a:solidFill>
                  <a:srgbClr val="0070BF"/>
                </a:solidFill>
                <a:latin typeface="Arial"/>
                <a:cs typeface="Arial"/>
              </a:rPr>
              <a:t>p</a:t>
            </a:r>
            <a:r>
              <a:rPr dirty="0" smtClean="0" sz="1600" spc="71">
                <a:solidFill>
                  <a:srgbClr val="0070BF"/>
                </a:solidFill>
                <a:latin typeface="Arial"/>
                <a:cs typeface="Arial"/>
              </a:rPr>
              <a:t>p</a:t>
            </a:r>
            <a:r>
              <a:rPr dirty="0" smtClean="0" sz="1600" spc="-20">
                <a:solidFill>
                  <a:srgbClr val="0070BF"/>
                </a:solidFill>
                <a:latin typeface="Arial"/>
                <a:cs typeface="Arial"/>
              </a:rPr>
              <a:t>l</a:t>
            </a:r>
            <a:r>
              <a:rPr dirty="0" smtClean="0" sz="1600" spc="63">
                <a:solidFill>
                  <a:srgbClr val="0070BF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1916" y="1277152"/>
            <a:ext cx="519049" cy="342900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dirty="0" smtClean="0" sz="2500" spc="-547" b="1">
                <a:solidFill>
                  <a:srgbClr val="898989"/>
                </a:solidFill>
                <a:latin typeface="Times New Roman"/>
                <a:cs typeface="Times New Roman"/>
              </a:rPr>
              <a:t>A</a:t>
            </a:r>
            <a:r>
              <a:rPr dirty="0" smtClean="0" sz="2500" spc="-547" b="1">
                <a:solidFill>
                  <a:srgbClr val="898989"/>
                </a:solidFill>
                <a:latin typeface="Times New Roman"/>
                <a:cs typeface="Times New Roman"/>
              </a:rPr>
              <a:t>o</a:t>
            </a:r>
            <a:r>
              <a:rPr dirty="0" smtClean="0" sz="2500" spc="-547" b="1">
                <a:solidFill>
                  <a:srgbClr val="898989"/>
                </a:solidFill>
                <a:latin typeface="Times New Roman"/>
                <a:cs typeface="Times New Roman"/>
              </a:rPr>
              <a:t>rta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5148" y="1486852"/>
            <a:ext cx="55832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7">
                <a:solidFill>
                  <a:srgbClr val="0070BF"/>
                </a:solidFill>
                <a:latin typeface="Arial"/>
                <a:cs typeface="Arial"/>
              </a:rPr>
              <a:t>b</a:t>
            </a:r>
            <a:r>
              <a:rPr dirty="0" smtClean="0" sz="1600" spc="7">
                <a:solidFill>
                  <a:srgbClr val="0070BF"/>
                </a:solidFill>
                <a:latin typeface="Arial"/>
                <a:cs typeface="Arial"/>
              </a:rPr>
              <a:t>l</a:t>
            </a:r>
            <a:r>
              <a:rPr dirty="0" smtClean="0" sz="1600" spc="7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dirty="0" smtClean="0" sz="1600" spc="7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dirty="0" smtClean="0" sz="1600" spc="7">
                <a:solidFill>
                  <a:srgbClr val="0070B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0092" y="1486852"/>
            <a:ext cx="1549261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17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79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dirty="0" smtClean="0" sz="1600" spc="38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518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79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-25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-26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0">
                <a:solidFill>
                  <a:srgbClr val="0070BF"/>
                </a:solidFill>
                <a:latin typeface="Arial"/>
                <a:cs typeface="Arial"/>
              </a:rPr>
              <a:t>   </a:t>
            </a:r>
            <a:r>
              <a:rPr dirty="0" smtClean="0" sz="1600" spc="-209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-34">
                <a:solidFill>
                  <a:srgbClr val="0070BF"/>
                </a:solidFill>
                <a:latin typeface="Arial"/>
                <a:cs typeface="Arial"/>
              </a:rPr>
              <a:t>m</a:t>
            </a:r>
            <a:r>
              <a:rPr dirty="0" smtClean="0" sz="1600" spc="24">
                <a:solidFill>
                  <a:srgbClr val="0070BF"/>
                </a:solidFill>
                <a:latin typeface="Arial"/>
                <a:cs typeface="Arial"/>
              </a:rPr>
              <a:t>u</a:t>
            </a:r>
            <a:r>
              <a:rPr dirty="0" smtClean="0" sz="1600" spc="-56">
                <a:solidFill>
                  <a:srgbClr val="0070BF"/>
                </a:solidFill>
                <a:latin typeface="Arial"/>
                <a:cs typeface="Arial"/>
              </a:rPr>
              <a:t>s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c</a:t>
            </a:r>
            <a:r>
              <a:rPr dirty="0" smtClean="0" sz="1600" spc="-17">
                <a:solidFill>
                  <a:srgbClr val="0070BF"/>
                </a:solidFill>
                <a:latin typeface="Arial"/>
                <a:cs typeface="Arial"/>
              </a:rPr>
              <a:t>l</a:t>
            </a:r>
            <a:r>
              <a:rPr dirty="0" smtClean="0" sz="1600" spc="-26">
                <a:solidFill>
                  <a:srgbClr val="0070B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5636" y="1486852"/>
            <a:ext cx="240798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59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dirty="0" smtClean="0" sz="1600" spc="59">
                <a:solidFill>
                  <a:srgbClr val="0070B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68843" y="1625881"/>
            <a:ext cx="980702" cy="1794386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5748" marR="52573">
              <a:lnSpc>
                <a:spcPts val="2655"/>
              </a:lnSpc>
            </a:pPr>
            <a:r>
              <a:rPr dirty="0" smtClean="0" sz="2500" spc="-451" b="1">
                <a:solidFill>
                  <a:srgbClr val="898989"/>
                </a:solidFill>
                <a:latin typeface="Arial"/>
                <a:cs typeface="Arial"/>
              </a:rPr>
              <a:t>L</a:t>
            </a:r>
            <a:r>
              <a:rPr dirty="0" smtClean="0" sz="2500" spc="-451" b="1">
                <a:solidFill>
                  <a:srgbClr val="898989"/>
                </a:solidFill>
                <a:latin typeface="Arial"/>
                <a:cs typeface="Arial"/>
              </a:rPr>
              <a:t>et</a:t>
            </a:r>
            <a:endParaRPr sz="2500">
              <a:latin typeface="Arial"/>
              <a:cs typeface="Arial"/>
            </a:endParaRPr>
          </a:p>
          <a:p>
            <a:pPr marL="15748" marR="52573">
              <a:lnSpc>
                <a:spcPts val="2805"/>
              </a:lnSpc>
              <a:spcBef>
                <a:spcPts val="7"/>
              </a:spcBef>
            </a:pPr>
            <a:r>
              <a:rPr dirty="0" smtClean="0" sz="2600" spc="-531" b="1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dirty="0" smtClean="0" sz="2600" spc="-531" b="1">
                <a:solidFill>
                  <a:srgbClr val="898989"/>
                </a:solidFill>
                <a:latin typeface="Arial"/>
                <a:cs typeface="Arial"/>
              </a:rPr>
              <a:t>r</a:t>
            </a:r>
            <a:r>
              <a:rPr dirty="0" smtClean="0" sz="2600" spc="-531" b="1">
                <a:solidFill>
                  <a:srgbClr val="898989"/>
                </a:solidFill>
                <a:latin typeface="Arial"/>
                <a:cs typeface="Arial"/>
              </a:rPr>
              <a:t>0</a:t>
            </a:r>
            <a:r>
              <a:rPr dirty="0" smtClean="0" sz="2600" spc="-531" b="1">
                <a:solidFill>
                  <a:srgbClr val="898989"/>
                </a:solidFill>
                <a:latin typeface="Arial"/>
                <a:cs typeface="Arial"/>
              </a:rPr>
              <a:t>n</a:t>
            </a:r>
            <a:r>
              <a:rPr dirty="0" smtClean="0" sz="2600" spc="-531" b="1">
                <a:solidFill>
                  <a:srgbClr val="898989"/>
                </a:solidFill>
                <a:latin typeface="Arial"/>
                <a:cs typeface="Arial"/>
              </a:rPr>
              <a:t>ary</a:t>
            </a:r>
            <a:endParaRPr sz="2600">
              <a:latin typeface="Arial"/>
              <a:cs typeface="Arial"/>
            </a:endParaRPr>
          </a:p>
          <a:p>
            <a:pPr marL="12700" marR="52573">
              <a:lnSpc>
                <a:spcPts val="2525"/>
              </a:lnSpc>
            </a:pPr>
            <a:r>
              <a:rPr dirty="0" smtClean="0" sz="2400" spc="-471" b="1">
                <a:solidFill>
                  <a:srgbClr val="898989"/>
                </a:solidFill>
                <a:latin typeface="Arial"/>
                <a:cs typeface="Arial"/>
              </a:rPr>
              <a:t>ar</a:t>
            </a:r>
            <a:r>
              <a:rPr dirty="0" smtClean="0" sz="2400" spc="-471" b="1">
                <a:solidFill>
                  <a:srgbClr val="898989"/>
                </a:solidFill>
                <a:latin typeface="Arial"/>
                <a:cs typeface="Arial"/>
              </a:rPr>
              <a:t>t</a:t>
            </a:r>
            <a:r>
              <a:rPr dirty="0" smtClean="0" sz="2400" spc="-471" b="1">
                <a:solidFill>
                  <a:srgbClr val="898989"/>
                </a:solidFill>
                <a:latin typeface="Arial"/>
                <a:cs typeface="Arial"/>
              </a:rPr>
              <a:t>ery</a:t>
            </a:r>
            <a:endParaRPr sz="2400">
              <a:latin typeface="Arial"/>
              <a:cs typeface="Arial"/>
            </a:endParaRPr>
          </a:p>
          <a:p>
            <a:pPr marL="15748">
              <a:lnSpc>
                <a:spcPct val="95825"/>
              </a:lnSpc>
              <a:spcBef>
                <a:spcPts val="524"/>
              </a:spcBef>
            </a:pPr>
            <a:r>
              <a:rPr dirty="0" smtClean="0" sz="2500" spc="-712" b="1">
                <a:solidFill>
                  <a:srgbClr val="9C9C9C"/>
                </a:solidFill>
                <a:latin typeface="Arial"/>
                <a:cs typeface="Arial"/>
              </a:rPr>
              <a:t>C</a:t>
            </a:r>
            <a:r>
              <a:rPr dirty="0" smtClean="0" sz="2500" spc="-712" b="1">
                <a:solidFill>
                  <a:srgbClr val="898989"/>
                </a:solidFill>
                <a:latin typeface="Arial"/>
                <a:cs typeface="Arial"/>
              </a:rPr>
              <a:t>r</a:t>
            </a:r>
            <a:r>
              <a:rPr dirty="0" smtClean="0" sz="2500" spc="-712" b="1">
                <a:solidFill>
                  <a:srgbClr val="898989"/>
                </a:solidFill>
                <a:latin typeface="Arial"/>
                <a:cs typeface="Arial"/>
              </a:rPr>
              <a:t>c</a:t>
            </a:r>
            <a:r>
              <a:rPr dirty="0" smtClean="0" sz="2500" spc="-712" b="1">
                <a:solidFill>
                  <a:srgbClr val="898989"/>
                </a:solidFill>
                <a:latin typeface="Arial"/>
                <a:cs typeface="Arial"/>
              </a:rPr>
              <a:t>umM</a:t>
            </a:r>
            <a:r>
              <a:rPr dirty="0" smtClean="0" sz="2500" spc="-712" b="1">
                <a:solidFill>
                  <a:srgbClr val="898989"/>
                </a:solidFill>
                <a:latin typeface="Arial"/>
                <a:cs typeface="Arial"/>
              </a:rPr>
              <a:t>e</a:t>
            </a:r>
            <a:r>
              <a:rPr dirty="0" smtClean="0" sz="2500" spc="-712" b="1">
                <a:solidFill>
                  <a:srgbClr val="898989"/>
                </a:solidFill>
                <a:latin typeface="Arial"/>
                <a:cs typeface="Arial"/>
              </a:rPr>
              <a:t>x</a:t>
            </a:r>
            <a:endParaRPr sz="2500">
              <a:latin typeface="Arial"/>
              <a:cs typeface="Arial"/>
            </a:endParaRPr>
          </a:p>
          <a:p>
            <a:pPr marL="15747" marR="52573">
              <a:lnSpc>
                <a:spcPts val="2570"/>
              </a:lnSpc>
              <a:spcBef>
                <a:spcPts val="128"/>
              </a:spcBef>
            </a:pPr>
            <a:r>
              <a:rPr dirty="0" smtClean="0" sz="2400" spc="-482" b="1">
                <a:solidFill>
                  <a:srgbClr val="898989"/>
                </a:solidFill>
                <a:latin typeface="Arial"/>
                <a:cs typeface="Arial"/>
              </a:rPr>
              <a:t>ar</a:t>
            </a:r>
            <a:r>
              <a:rPr dirty="0" smtClean="0" sz="2400" spc="-482" b="1">
                <a:solidFill>
                  <a:srgbClr val="898989"/>
                </a:solidFill>
                <a:latin typeface="Arial"/>
                <a:cs typeface="Arial"/>
              </a:rPr>
              <a:t>t</a:t>
            </a:r>
            <a:r>
              <a:rPr dirty="0" smtClean="0" sz="2400" spc="-482" b="1">
                <a:solidFill>
                  <a:srgbClr val="898989"/>
                </a:solidFill>
                <a:latin typeface="Arial"/>
                <a:cs typeface="Arial"/>
              </a:rPr>
              <a:t>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955" y="1895284"/>
            <a:ext cx="2622977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c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l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l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d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1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500" spc="15" b="1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500" spc="15" b="1">
                <a:solidFill>
                  <a:srgbClr val="0070BF"/>
                </a:solidFill>
                <a:latin typeface="Arial"/>
                <a:cs typeface="Arial"/>
              </a:rPr>
              <a:t>i</a:t>
            </a:r>
            <a:r>
              <a:rPr dirty="0" smtClean="0" sz="1500" spc="15" b="1">
                <a:solidFill>
                  <a:srgbClr val="0070BF"/>
                </a:solidFill>
                <a:latin typeface="Arial"/>
                <a:cs typeface="Arial"/>
              </a:rPr>
              <a:t>g</a:t>
            </a:r>
            <a:r>
              <a:rPr dirty="0" smtClean="0" sz="1500" spc="15" b="1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500" spc="15" b="1">
                <a:solidFill>
                  <a:srgbClr val="0070BF"/>
                </a:solidFill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051" y="2320103"/>
            <a:ext cx="390359" cy="215900"/>
          </a:xfrm>
          <a:prstGeom prst="rect">
            <a:avLst/>
          </a:prstGeom>
        </p:spPr>
        <p:txBody>
          <a:bodyPr wrap="square" lIns="0" tIns="10382" rIns="0" bIns="0" rtlCol="0">
            <a:noAutofit/>
          </a:bodyPr>
          <a:lstStyle/>
          <a:p>
            <a:pPr marL="12700">
              <a:lnSpc>
                <a:spcPts val="1635"/>
              </a:lnSpc>
            </a:pPr>
            <a:r>
              <a:rPr dirty="0" smtClean="0" sz="1500" spc="-5" b="1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500" spc="-5" b="1">
                <a:solidFill>
                  <a:srgbClr val="0070BF"/>
                </a:solidFill>
                <a:latin typeface="Arial"/>
                <a:cs typeface="Arial"/>
              </a:rPr>
              <a:t>n</a:t>
            </a:r>
            <a:r>
              <a:rPr dirty="0" smtClean="0" sz="1500" spc="-5" b="1">
                <a:solidFill>
                  <a:srgbClr val="0070BF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7627" y="2320103"/>
            <a:ext cx="396295" cy="215900"/>
          </a:xfrm>
          <a:prstGeom prst="rect">
            <a:avLst/>
          </a:prstGeom>
        </p:spPr>
        <p:txBody>
          <a:bodyPr wrap="square" lIns="0" tIns="10382" rIns="0" bIns="0" rtlCol="0">
            <a:noAutofit/>
          </a:bodyPr>
          <a:lstStyle/>
          <a:p>
            <a:pPr marL="12700">
              <a:lnSpc>
                <a:spcPts val="1635"/>
              </a:lnSpc>
            </a:pPr>
            <a:r>
              <a:rPr dirty="0" smtClean="0" sz="1500" spc="-14" b="1">
                <a:solidFill>
                  <a:srgbClr val="0070BF"/>
                </a:solidFill>
                <a:latin typeface="Arial"/>
                <a:cs typeface="Arial"/>
              </a:rPr>
              <a:t>L</a:t>
            </a:r>
            <a:r>
              <a:rPr dirty="0" smtClean="0" sz="1500" spc="-14" b="1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500" spc="-14" b="1">
                <a:solidFill>
                  <a:srgbClr val="0070BF"/>
                </a:solidFill>
                <a:latin typeface="Arial"/>
                <a:cs typeface="Arial"/>
              </a:rPr>
              <a:t>f</a:t>
            </a:r>
            <a:r>
              <a:rPr dirty="0" smtClean="0" sz="1500" spc="-14" b="1">
                <a:solidFill>
                  <a:srgbClr val="0070BF"/>
                </a:solidFill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0107" y="2317055"/>
            <a:ext cx="911819" cy="215900"/>
          </a:xfrm>
          <a:prstGeom prst="rect">
            <a:avLst/>
          </a:prstGeom>
        </p:spPr>
        <p:txBody>
          <a:bodyPr wrap="square" lIns="0" tIns="10382" rIns="0" bIns="0" rtlCol="0">
            <a:noAutofit/>
          </a:bodyPr>
          <a:lstStyle/>
          <a:p>
            <a:pPr marL="12700">
              <a:lnSpc>
                <a:spcPts val="1635"/>
              </a:lnSpc>
            </a:pPr>
            <a:r>
              <a:rPr dirty="0" smtClean="0" sz="1500" spc="11" b="1">
                <a:solidFill>
                  <a:srgbClr val="0070BF"/>
                </a:solidFill>
                <a:latin typeface="Arial"/>
                <a:cs typeface="Arial"/>
              </a:rPr>
              <a:t>C</a:t>
            </a:r>
            <a:r>
              <a:rPr dirty="0" smtClean="0" sz="1500" spc="11" b="1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dirty="0" smtClean="0" sz="1500" spc="11" b="1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500" spc="11" b="1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dirty="0" smtClean="0" sz="1500" spc="11" b="1">
                <a:solidFill>
                  <a:srgbClr val="0070BF"/>
                </a:solidFill>
                <a:latin typeface="Arial"/>
                <a:cs typeface="Arial"/>
              </a:rPr>
              <a:t>n</a:t>
            </a:r>
            <a:r>
              <a:rPr dirty="0" smtClean="0" sz="1500" spc="11" b="1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500" spc="11" b="1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500" spc="11" b="1">
                <a:solidFill>
                  <a:srgbClr val="0070BF"/>
                </a:solidFill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051" y="2721292"/>
            <a:ext cx="157940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500" spc="-43" b="1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500" spc="64" b="1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500" spc="123" b="1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500" spc="52" b="1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500" spc="64" b="1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500" spc="-9" b="1">
                <a:solidFill>
                  <a:srgbClr val="0070BF"/>
                </a:solidFill>
                <a:latin typeface="Arial"/>
                <a:cs typeface="Arial"/>
              </a:rPr>
              <a:t>i</a:t>
            </a:r>
            <a:r>
              <a:rPr dirty="0" smtClean="0" sz="1500" spc="77" b="1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500" spc="-68" b="1">
                <a:solidFill>
                  <a:srgbClr val="0070BF"/>
                </a:solidFill>
                <a:latin typeface="Arial"/>
                <a:cs typeface="Arial"/>
              </a:rPr>
              <a:t>s</a:t>
            </a:r>
            <a:r>
              <a:rPr dirty="0" smtClean="0" sz="1500" spc="-125" b="1">
                <a:solidFill>
                  <a:srgbClr val="0070BF"/>
                </a:solidFill>
                <a:latin typeface="Arial"/>
                <a:cs typeface="Arial"/>
              </a:rPr>
              <a:t>.</a:t>
            </a:r>
            <a:r>
              <a:rPr dirty="0" smtClean="0" sz="1500" spc="0" b="1">
                <a:solidFill>
                  <a:srgbClr val="0070BF"/>
                </a:solidFill>
                <a:latin typeface="Arial"/>
                <a:cs typeface="Arial"/>
              </a:rPr>
              <a:t>   </a:t>
            </a:r>
            <a:r>
              <a:rPr dirty="0" smtClean="0" sz="1500" spc="109" b="1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-25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-25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-19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-14">
                <a:solidFill>
                  <a:srgbClr val="0070BF"/>
                </a:solidFill>
                <a:latin typeface="Arial"/>
                <a:cs typeface="Arial"/>
              </a:rPr>
              <a:t>s</a:t>
            </a:r>
            <a:r>
              <a:rPr dirty="0" smtClean="0" sz="1600" spc="0">
                <a:solidFill>
                  <a:srgbClr val="0070B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4427" y="2721292"/>
            <a:ext cx="746759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12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12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12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12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12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12">
                <a:solidFill>
                  <a:srgbClr val="0070BF"/>
                </a:solidFill>
                <a:latin typeface="Arial"/>
                <a:cs typeface="Arial"/>
              </a:rPr>
              <a:t>i</a:t>
            </a:r>
            <a:r>
              <a:rPr dirty="0" smtClean="0" sz="1600" spc="12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12">
                <a:solidFill>
                  <a:srgbClr val="0070B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003" y="3132772"/>
            <a:ext cx="586199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16">
                <a:solidFill>
                  <a:srgbClr val="0070BF"/>
                </a:solidFill>
                <a:latin typeface="Arial"/>
                <a:cs typeface="Arial"/>
              </a:rPr>
              <a:t>w</a:t>
            </a:r>
            <a:r>
              <a:rPr dirty="0" smtClean="0" sz="1600" spc="16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16">
                <a:solidFill>
                  <a:srgbClr val="0070BF"/>
                </a:solidFill>
                <a:latin typeface="Arial"/>
                <a:cs typeface="Arial"/>
              </a:rPr>
              <a:t>i</a:t>
            </a:r>
            <a:r>
              <a:rPr dirty="0" smtClean="0" sz="1600" spc="16">
                <a:solidFill>
                  <a:srgbClr val="0070BF"/>
                </a:solidFill>
                <a:latin typeface="Arial"/>
                <a:cs typeface="Arial"/>
              </a:rPr>
              <a:t>c</a:t>
            </a:r>
            <a:r>
              <a:rPr dirty="0" smtClean="0" sz="1600" spc="16">
                <a:solidFill>
                  <a:srgbClr val="0070BF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4683" y="3132772"/>
            <a:ext cx="336263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4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-14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-14">
                <a:solidFill>
                  <a:srgbClr val="0070B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8187" y="3132772"/>
            <a:ext cx="35444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41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41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41">
                <a:solidFill>
                  <a:srgbClr val="0070B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8851" y="3132772"/>
            <a:ext cx="405294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35">
                <a:solidFill>
                  <a:srgbClr val="0070BF"/>
                </a:solidFill>
                <a:latin typeface="Arial"/>
                <a:cs typeface="Arial"/>
              </a:rPr>
              <a:t>f</a:t>
            </a:r>
            <a:r>
              <a:rPr dirty="0" smtClean="0" sz="1600" spc="35">
                <a:solidFill>
                  <a:srgbClr val="0070BF"/>
                </a:solidFill>
                <a:latin typeface="Arial"/>
                <a:cs typeface="Arial"/>
              </a:rPr>
              <a:t>i</a:t>
            </a:r>
            <a:r>
              <a:rPr dirty="0" smtClean="0" sz="1600" spc="35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35">
                <a:solidFill>
                  <a:srgbClr val="0070BF"/>
                </a:solidFill>
                <a:latin typeface="Arial"/>
                <a:cs typeface="Arial"/>
              </a:rPr>
              <a:t>s</a:t>
            </a:r>
            <a:r>
              <a:rPr dirty="0" smtClean="0" sz="1600" spc="35">
                <a:solidFill>
                  <a:srgbClr val="0070B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7" y="3541204"/>
            <a:ext cx="2248294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b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n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c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s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f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h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r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dirty="0" smtClean="0" sz="1600" spc="25">
                <a:solidFill>
                  <a:srgbClr val="0070B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9307" y="3581943"/>
            <a:ext cx="817047" cy="1005070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308355">
              <a:lnSpc>
                <a:spcPts val="2450"/>
              </a:lnSpc>
            </a:pPr>
            <a:r>
              <a:rPr dirty="0" smtClean="0" sz="2300" spc="-380" b="1">
                <a:solidFill>
                  <a:srgbClr val="898989"/>
                </a:solidFill>
                <a:latin typeface="Arial"/>
                <a:cs typeface="Arial"/>
              </a:rPr>
              <a:t>R</a:t>
            </a:r>
            <a:r>
              <a:rPr dirty="0" smtClean="0" sz="2300" spc="-380" b="1">
                <a:solidFill>
                  <a:srgbClr val="898989"/>
                </a:solidFill>
                <a:latin typeface="Arial"/>
                <a:cs typeface="Arial"/>
              </a:rPr>
              <a:t>i</a:t>
            </a:r>
            <a:r>
              <a:rPr dirty="0" smtClean="0" sz="2300" spc="-380" b="1">
                <a:solidFill>
                  <a:srgbClr val="898989"/>
                </a:solidFill>
                <a:latin typeface="Arial"/>
                <a:cs typeface="Arial"/>
              </a:rPr>
              <a:t>g0</a:t>
            </a:r>
            <a:endParaRPr sz="2300">
              <a:latin typeface="Arial"/>
              <a:cs typeface="Arial"/>
            </a:endParaRPr>
          </a:p>
          <a:p>
            <a:pPr marL="12700" marR="6716">
              <a:lnSpc>
                <a:spcPts val="2750"/>
              </a:lnSpc>
              <a:spcBef>
                <a:spcPts val="14"/>
              </a:spcBef>
            </a:pPr>
            <a:r>
              <a:rPr dirty="0" smtClean="0" sz="2600" spc="-670" b="1">
                <a:solidFill>
                  <a:srgbClr val="898989"/>
                </a:solidFill>
                <a:latin typeface="Arial"/>
                <a:cs typeface="Arial"/>
              </a:rPr>
              <a:t>coro</a:t>
            </a:r>
            <a:r>
              <a:rPr dirty="0" smtClean="0" sz="2600" spc="-670" b="1">
                <a:solidFill>
                  <a:srgbClr val="898989"/>
                </a:solidFill>
                <a:latin typeface="Arial"/>
                <a:cs typeface="Arial"/>
              </a:rPr>
              <a:t>n</a:t>
            </a:r>
            <a:r>
              <a:rPr dirty="0" smtClean="0" sz="2600" spc="-670" b="1">
                <a:solidFill>
                  <a:srgbClr val="898989"/>
                </a:solidFill>
                <a:latin typeface="Arial"/>
                <a:cs typeface="Arial"/>
              </a:rPr>
              <a:t>ary</a:t>
            </a:r>
            <a:endParaRPr sz="2600">
              <a:latin typeface="Arial"/>
              <a:cs typeface="Arial"/>
            </a:endParaRPr>
          </a:p>
          <a:p>
            <a:pPr marL="268732" marR="9470">
              <a:lnSpc>
                <a:spcPts val="2665"/>
              </a:lnSpc>
            </a:pPr>
            <a:r>
              <a:rPr dirty="0" smtClean="0" sz="2500" spc="-529" b="1">
                <a:solidFill>
                  <a:srgbClr val="898989"/>
                </a:solidFill>
                <a:latin typeface="Arial"/>
                <a:cs typeface="Arial"/>
              </a:rPr>
              <a:t>ar</a:t>
            </a:r>
            <a:r>
              <a:rPr dirty="0" smtClean="0" sz="2500" spc="-529" b="1">
                <a:solidFill>
                  <a:srgbClr val="898989"/>
                </a:solidFill>
                <a:latin typeface="Arial"/>
                <a:cs typeface="Arial"/>
              </a:rPr>
              <a:t>t</a:t>
            </a:r>
            <a:r>
              <a:rPr dirty="0" smtClean="0" sz="2500" spc="-529" b="1">
                <a:solidFill>
                  <a:srgbClr val="898989"/>
                </a:solidFill>
                <a:latin typeface="Arial"/>
                <a:cs typeface="Arial"/>
              </a:rPr>
              <a:t>ery</a:t>
            </a:r>
            <a:endParaRPr sz="2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71891" y="4207355"/>
            <a:ext cx="1048030" cy="1000192"/>
          </a:xfrm>
          <a:prstGeom prst="rect">
            <a:avLst/>
          </a:prstGeom>
        </p:spPr>
        <p:txBody>
          <a:bodyPr wrap="square" lIns="0" tIns="17780" rIns="0" bIns="0" rtlCol="0">
            <a:noAutofit/>
          </a:bodyPr>
          <a:lstStyle/>
          <a:p>
            <a:pPr marL="12700" indent="0">
              <a:lnSpc>
                <a:spcPts val="2759"/>
              </a:lnSpc>
            </a:pPr>
            <a:r>
              <a:rPr dirty="0" smtClean="0" sz="2400" spc="-355" b="1">
                <a:solidFill>
                  <a:srgbClr val="898989"/>
                </a:solidFill>
                <a:latin typeface="Times New Roman"/>
                <a:cs typeface="Times New Roman"/>
              </a:rPr>
              <a:t>an</a:t>
            </a:r>
            <a:r>
              <a:rPr dirty="0" smtClean="0" sz="2400" spc="-355" b="1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-355" b="1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355" b="1">
                <a:solidFill>
                  <a:srgbClr val="898989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-355" b="1">
                <a:solidFill>
                  <a:srgbClr val="898989"/>
                </a:solidFill>
                <a:latin typeface="Times New Roman"/>
                <a:cs typeface="Times New Roman"/>
              </a:rPr>
              <a:t>0t</a:t>
            </a:r>
            <a:r>
              <a:rPr dirty="0" smtClean="0" sz="2400" spc="-355" b="1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ts val="3334"/>
              </a:lnSpc>
            </a:pPr>
            <a:r>
              <a:rPr dirty="0" smtClean="0" sz="2900" spc="-796" b="1">
                <a:solidFill>
                  <a:srgbClr val="898989"/>
                </a:solidFill>
                <a:latin typeface="Times New Roman"/>
                <a:cs typeface="Times New Roman"/>
              </a:rPr>
              <a:t>d</a:t>
            </a:r>
            <a:r>
              <a:rPr dirty="0" smtClean="0" sz="2900" spc="-485" b="1">
                <a:solidFill>
                  <a:srgbClr val="898989"/>
                </a:solidFill>
                <a:latin typeface="Times New Roman"/>
                <a:cs typeface="Times New Roman"/>
              </a:rPr>
              <a:t>esce</a:t>
            </a:r>
            <a:r>
              <a:rPr dirty="0" smtClean="0" sz="2900" spc="-643" b="1">
                <a:solidFill>
                  <a:srgbClr val="898989"/>
                </a:solidFill>
                <a:latin typeface="Times New Roman"/>
                <a:cs typeface="Times New Roman"/>
              </a:rPr>
              <a:t>n</a:t>
            </a:r>
            <a:r>
              <a:rPr dirty="0" smtClean="0" sz="2900" spc="-612" b="1">
                <a:solidFill>
                  <a:srgbClr val="898989"/>
                </a:solidFill>
                <a:latin typeface="Times New Roman"/>
                <a:cs typeface="Times New Roman"/>
              </a:rPr>
              <a:t>d</a:t>
            </a:r>
            <a:r>
              <a:rPr dirty="0" smtClean="0" sz="2900" spc="-598" b="1">
                <a:solidFill>
                  <a:srgbClr val="898989"/>
                </a:solidFill>
                <a:latin typeface="Times New Roman"/>
                <a:cs typeface="Times New Roman"/>
              </a:rPr>
              <a:t>n</a:t>
            </a:r>
            <a:r>
              <a:rPr dirty="0" smtClean="0" sz="2900" spc="-637" b="1">
                <a:solidFill>
                  <a:srgbClr val="898989"/>
                </a:solidFill>
                <a:latin typeface="Times New Roman"/>
                <a:cs typeface="Times New Roman"/>
              </a:rPr>
              <a:t>g</a:t>
            </a:r>
            <a:r>
              <a:rPr dirty="0" smtClean="0" sz="2900" spc="-318" b="1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2874"/>
              </a:lnSpc>
            </a:pPr>
            <a:r>
              <a:rPr dirty="0" smtClean="0" sz="2500" spc="-471" b="1">
                <a:solidFill>
                  <a:srgbClr val="898989"/>
                </a:solidFill>
                <a:latin typeface="Times New Roman"/>
                <a:cs typeface="Times New Roman"/>
              </a:rPr>
              <a:t>ar</a:t>
            </a:r>
            <a:r>
              <a:rPr dirty="0" smtClean="0" sz="2500" spc="-471" b="1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dirty="0" smtClean="0" sz="2500" spc="-471" b="1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dirty="0" smtClean="0" sz="2500" spc="-471" b="1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dirty="0" smtClean="0" sz="2500" spc="-471" b="1">
                <a:solidFill>
                  <a:srgbClr val="898989"/>
                </a:solidFill>
                <a:latin typeface="Times New Roman"/>
                <a:cs typeface="Times New Roman"/>
              </a:rPr>
              <a:t>y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86004" y="394521"/>
            <a:ext cx="2692411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T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h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V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a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s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c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u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l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a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S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y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s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t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700" spc="158" b="1">
                <a:solidFill>
                  <a:srgbClr val="FD0000"/>
                </a:solidFill>
                <a:latin typeface="Arial"/>
                <a:cs typeface="Arial"/>
              </a:rPr>
              <a:t>m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916" y="846772"/>
            <a:ext cx="391021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1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-16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-16">
                <a:solidFill>
                  <a:srgbClr val="974807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596" y="846772"/>
            <a:ext cx="676261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k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8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7028" y="846772"/>
            <a:ext cx="70713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-68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600" spc="-6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-6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-68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-68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-68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-68">
                <a:solidFill>
                  <a:srgbClr val="974807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9988" y="846772"/>
            <a:ext cx="415064" cy="582167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 marR="721">
              <a:lnSpc>
                <a:spcPts val="1735"/>
              </a:lnSpc>
            </a:pPr>
            <a:r>
              <a:rPr dirty="0" smtClean="0" sz="1600" spc="38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8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38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8">
                <a:solidFill>
                  <a:srgbClr val="974807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195580">
              <a:lnSpc>
                <a:spcPct val="95825"/>
              </a:lnSpc>
              <a:spcBef>
                <a:spcPts val="857"/>
              </a:spcBef>
            </a:pPr>
            <a:r>
              <a:rPr dirty="0" smtClean="0" sz="1600" spc="27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27">
                <a:solidFill>
                  <a:srgbClr val="974807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283" y="1200340"/>
            <a:ext cx="5424543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w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&amp;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30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5116" y="1200340"/>
            <a:ext cx="2448080" cy="590034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24891">
              <a:lnSpc>
                <a:spcPts val="1735"/>
              </a:lnSpc>
            </a:pP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-17">
                <a:solidFill>
                  <a:srgbClr val="974807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L="12700" marR="30479">
              <a:lnSpc>
                <a:spcPct val="95825"/>
              </a:lnSpc>
              <a:spcBef>
                <a:spcPts val="693"/>
              </a:spcBef>
            </a:pP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x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g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,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16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800" spc="16">
                <a:solidFill>
                  <a:srgbClr val="974807"/>
                </a:solidFill>
                <a:latin typeface="Arial"/>
                <a:cs typeface="Arial"/>
              </a:rPr>
              <a:t>&amp;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188" y="1556956"/>
            <a:ext cx="2888374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&amp;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22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1476" y="1556956"/>
            <a:ext cx="2384755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f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35">
                <a:solidFill>
                  <a:srgbClr val="974807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956" y="1913572"/>
            <a:ext cx="5814085" cy="1100328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344931" marR="22349">
              <a:lnSpc>
                <a:spcPts val="1735"/>
              </a:lnSpc>
            </a:pP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w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w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p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600" spc="24">
                <a:solidFill>
                  <a:srgbClr val="97480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  <a:spcBef>
                <a:spcPts val="759"/>
              </a:spcBef>
            </a:pP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ll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l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g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h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m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a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y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e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b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d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v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n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w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o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 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r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c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u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i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t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s</a:t>
            </a:r>
            <a:r>
              <a:rPr dirty="0" smtClean="0" sz="1500" spc="16" b="1">
                <a:solidFill>
                  <a:srgbClr val="974807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 marL="18796" indent="6095">
              <a:lnSpc>
                <a:spcPts val="2160"/>
              </a:lnSpc>
              <a:spcBef>
                <a:spcPts val="173"/>
              </a:spcBef>
            </a:pPr>
            <a:r>
              <a:rPr dirty="0" smtClean="0" sz="1500" spc="-68" b="1">
                <a:latin typeface="Arial"/>
                <a:cs typeface="Arial"/>
              </a:rPr>
              <a:t>1</a:t>
            </a:r>
            <a:r>
              <a:rPr dirty="0" smtClean="0" sz="1500" spc="73" b="1">
                <a:latin typeface="Arial"/>
                <a:cs typeface="Arial"/>
              </a:rPr>
              <a:t>-</a:t>
            </a:r>
            <a:r>
              <a:rPr dirty="0" smtClean="0" sz="1500" spc="-184" b="1">
                <a:latin typeface="Arial"/>
                <a:cs typeface="Arial"/>
              </a:rPr>
              <a:t>S</a:t>
            </a:r>
            <a:r>
              <a:rPr dirty="0" smtClean="0" sz="1500" spc="27" b="1">
                <a:latin typeface="Arial"/>
                <a:cs typeface="Arial"/>
              </a:rPr>
              <a:t>y</a:t>
            </a:r>
            <a:r>
              <a:rPr dirty="0" smtClean="0" sz="1500" spc="-163" b="1">
                <a:latin typeface="Arial"/>
                <a:cs typeface="Arial"/>
              </a:rPr>
              <a:t>s</a:t>
            </a:r>
            <a:r>
              <a:rPr dirty="0" smtClean="0" sz="1500" spc="123" b="1">
                <a:latin typeface="Arial"/>
                <a:cs typeface="Arial"/>
              </a:rPr>
              <a:t>t</a:t>
            </a:r>
            <a:r>
              <a:rPr dirty="0" smtClean="0" sz="1500" spc="172" b="1">
                <a:latin typeface="Arial"/>
                <a:cs typeface="Arial"/>
              </a:rPr>
              <a:t>e</a:t>
            </a:r>
            <a:r>
              <a:rPr dirty="0" smtClean="0" sz="1500" spc="104" b="1">
                <a:latin typeface="Arial"/>
                <a:cs typeface="Arial"/>
              </a:rPr>
              <a:t>m</a:t>
            </a:r>
            <a:r>
              <a:rPr dirty="0" smtClean="0" sz="1500" spc="-43" b="1">
                <a:latin typeface="Arial"/>
                <a:cs typeface="Arial"/>
              </a:rPr>
              <a:t>ic</a:t>
            </a:r>
            <a:r>
              <a:rPr dirty="0" smtClean="0" sz="1500" spc="79" b="1">
                <a:latin typeface="Arial"/>
                <a:cs typeface="Arial"/>
              </a:rPr>
              <a:t> </a:t>
            </a:r>
            <a:r>
              <a:rPr dirty="0" smtClean="0" sz="1500" spc="-75" b="1">
                <a:latin typeface="Arial"/>
                <a:cs typeface="Arial"/>
              </a:rPr>
              <a:t>c</a:t>
            </a:r>
            <a:r>
              <a:rPr dirty="0" smtClean="0" sz="1500" spc="-47" b="1">
                <a:latin typeface="Arial"/>
                <a:cs typeface="Arial"/>
              </a:rPr>
              <a:t>i</a:t>
            </a:r>
            <a:r>
              <a:rPr dirty="0" smtClean="0" sz="1500" spc="64" b="1">
                <a:latin typeface="Arial"/>
                <a:cs typeface="Arial"/>
              </a:rPr>
              <a:t>r</a:t>
            </a:r>
            <a:r>
              <a:rPr dirty="0" smtClean="0" sz="1500" spc="-88" b="1">
                <a:latin typeface="Arial"/>
                <a:cs typeface="Arial"/>
              </a:rPr>
              <a:t>c</a:t>
            </a:r>
            <a:r>
              <a:rPr dirty="0" smtClean="0" sz="1500" spc="21" b="1">
                <a:latin typeface="Arial"/>
                <a:cs typeface="Arial"/>
              </a:rPr>
              <a:t>u</a:t>
            </a:r>
            <a:r>
              <a:rPr dirty="0" smtClean="0" sz="1500" spc="-9" b="1">
                <a:latin typeface="Arial"/>
                <a:cs typeface="Arial"/>
              </a:rPr>
              <a:t>l</a:t>
            </a:r>
            <a:r>
              <a:rPr dirty="0" smtClean="0" sz="1500" spc="27" b="1">
                <a:latin typeface="Arial"/>
                <a:cs typeface="Arial"/>
              </a:rPr>
              <a:t>a</a:t>
            </a:r>
            <a:r>
              <a:rPr dirty="0" smtClean="0" sz="1500" spc="193" b="1">
                <a:latin typeface="Arial"/>
                <a:cs typeface="Arial"/>
              </a:rPr>
              <a:t>t</a:t>
            </a:r>
            <a:r>
              <a:rPr dirty="0" smtClean="0" sz="1500" spc="-29" b="1">
                <a:latin typeface="Arial"/>
                <a:cs typeface="Arial"/>
              </a:rPr>
              <a:t>i</a:t>
            </a:r>
            <a:r>
              <a:rPr dirty="0" smtClean="0" sz="1500" spc="90" b="1">
                <a:latin typeface="Arial"/>
                <a:cs typeface="Arial"/>
              </a:rPr>
              <a:t>o</a:t>
            </a:r>
            <a:r>
              <a:rPr dirty="0" smtClean="0" sz="1500" spc="-64" b="1">
                <a:latin typeface="Arial"/>
                <a:cs typeface="Arial"/>
              </a:rPr>
              <a:t>n</a:t>
            </a:r>
            <a:r>
              <a:rPr dirty="0" smtClean="0" sz="1500" spc="150" b="1">
                <a:latin typeface="Arial"/>
                <a:cs typeface="Arial"/>
              </a:rPr>
              <a:t> </a:t>
            </a:r>
            <a:r>
              <a:rPr dirty="0" smtClean="0" sz="1600" spc="-58">
                <a:latin typeface="Arial"/>
                <a:cs typeface="Arial"/>
              </a:rPr>
              <a:t>;</a:t>
            </a:r>
            <a:r>
              <a:rPr dirty="0" smtClean="0" sz="1600" spc="-3">
                <a:latin typeface="Arial"/>
                <a:cs typeface="Arial"/>
              </a:rPr>
              <a:t>a</a:t>
            </a:r>
            <a:r>
              <a:rPr dirty="0" smtClean="0" sz="1600" spc="91">
                <a:latin typeface="Arial"/>
                <a:cs typeface="Arial"/>
              </a:rPr>
              <a:t>r</a:t>
            </a:r>
            <a:r>
              <a:rPr dirty="0" smtClean="0" sz="1600" spc="157">
                <a:latin typeface="Arial"/>
                <a:cs typeface="Arial"/>
              </a:rPr>
              <a:t>t</a:t>
            </a:r>
            <a:r>
              <a:rPr dirty="0" smtClean="0" sz="1600" spc="-25">
                <a:latin typeface="Arial"/>
                <a:cs typeface="Arial"/>
              </a:rPr>
              <a:t>e</a:t>
            </a:r>
            <a:r>
              <a:rPr dirty="0" smtClean="0" sz="1600" spc="139">
                <a:latin typeface="Arial"/>
                <a:cs typeface="Arial"/>
              </a:rPr>
              <a:t>r</a:t>
            </a:r>
            <a:r>
              <a:rPr dirty="0" smtClean="0" sz="1600" spc="-20">
                <a:latin typeface="Arial"/>
                <a:cs typeface="Arial"/>
              </a:rPr>
              <a:t>i</a:t>
            </a:r>
            <a:r>
              <a:rPr dirty="0" smtClean="0" sz="1600" spc="24">
                <a:latin typeface="Arial"/>
                <a:cs typeface="Arial"/>
              </a:rPr>
              <a:t>e</a:t>
            </a:r>
            <a:r>
              <a:rPr dirty="0" smtClean="0" sz="1600" spc="-135">
                <a:latin typeface="Arial"/>
                <a:cs typeface="Arial"/>
              </a:rPr>
              <a:t>s</a:t>
            </a:r>
            <a:r>
              <a:rPr dirty="0" smtClean="0" sz="1600" spc="94">
                <a:latin typeface="Arial"/>
                <a:cs typeface="Arial"/>
              </a:rPr>
              <a:t> </a:t>
            </a:r>
            <a:r>
              <a:rPr dirty="0" smtClean="0" sz="1600" spc="-122">
                <a:latin typeface="Arial"/>
                <a:cs typeface="Arial"/>
              </a:rPr>
              <a:t>a</a:t>
            </a:r>
            <a:r>
              <a:rPr dirty="0" smtClean="0" sz="1600" spc="4">
                <a:latin typeface="Arial"/>
                <a:cs typeface="Arial"/>
              </a:rPr>
              <a:t>l</a:t>
            </a:r>
            <a:r>
              <a:rPr dirty="0" smtClean="0" sz="1600" spc="191">
                <a:latin typeface="Arial"/>
                <a:cs typeface="Arial"/>
              </a:rPr>
              <a:t>w</a:t>
            </a:r>
            <a:r>
              <a:rPr dirty="0" smtClean="0" sz="1600" spc="-144">
                <a:latin typeface="Arial"/>
                <a:cs typeface="Arial"/>
              </a:rPr>
              <a:t>a</a:t>
            </a:r>
            <a:r>
              <a:rPr dirty="0" smtClean="0" sz="1600" spc="62">
                <a:latin typeface="Arial"/>
                <a:cs typeface="Arial"/>
              </a:rPr>
              <a:t>y</a:t>
            </a:r>
            <a:r>
              <a:rPr dirty="0" smtClean="0" sz="1600" spc="-159">
                <a:latin typeface="Arial"/>
                <a:cs typeface="Arial"/>
              </a:rPr>
              <a:t>s</a:t>
            </a:r>
            <a:r>
              <a:rPr dirty="0" smtClean="0" sz="1600" spc="94">
                <a:latin typeface="Arial"/>
                <a:cs typeface="Arial"/>
              </a:rPr>
              <a:t> </a:t>
            </a:r>
            <a:r>
              <a:rPr dirty="0" smtClean="0" sz="1600" spc="-127">
                <a:latin typeface="Arial"/>
                <a:cs typeface="Arial"/>
              </a:rPr>
              <a:t>c</a:t>
            </a:r>
            <a:r>
              <a:rPr dirty="0" smtClean="0" sz="1600" spc="-51">
                <a:latin typeface="Arial"/>
                <a:cs typeface="Arial"/>
              </a:rPr>
              <a:t>a</a:t>
            </a:r>
            <a:r>
              <a:rPr dirty="0" smtClean="0" sz="1600" spc="139">
                <a:latin typeface="Arial"/>
                <a:cs typeface="Arial"/>
              </a:rPr>
              <a:t>r</a:t>
            </a:r>
            <a:r>
              <a:rPr dirty="0" smtClean="0" sz="1600" spc="42">
                <a:latin typeface="Arial"/>
                <a:cs typeface="Arial"/>
              </a:rPr>
              <a:t>r</a:t>
            </a:r>
            <a:r>
              <a:rPr dirty="0" smtClean="0" sz="1600" spc="15">
                <a:latin typeface="Arial"/>
                <a:cs typeface="Arial"/>
              </a:rPr>
              <a:t>y</a:t>
            </a:r>
            <a:r>
              <a:rPr dirty="0" smtClean="0" sz="1600" spc="34">
                <a:latin typeface="Arial"/>
                <a:cs typeface="Arial"/>
              </a:rPr>
              <a:t> </a:t>
            </a:r>
            <a:r>
              <a:rPr dirty="0" smtClean="0" sz="1600" spc="-51">
                <a:latin typeface="Arial"/>
                <a:cs typeface="Arial"/>
              </a:rPr>
              <a:t>o</a:t>
            </a:r>
            <a:r>
              <a:rPr dirty="0" smtClean="0" sz="1600" spc="-32">
                <a:latin typeface="Arial"/>
                <a:cs typeface="Arial"/>
              </a:rPr>
              <a:t>x</a:t>
            </a:r>
            <a:r>
              <a:rPr dirty="0" smtClean="0" sz="1600" spc="14">
                <a:latin typeface="Arial"/>
                <a:cs typeface="Arial"/>
              </a:rPr>
              <a:t>y</a:t>
            </a:r>
            <a:r>
              <a:rPr dirty="0" smtClean="0" sz="1600" spc="-25">
                <a:latin typeface="Arial"/>
                <a:cs typeface="Arial"/>
              </a:rPr>
              <a:t>g</a:t>
            </a:r>
            <a:r>
              <a:rPr dirty="0" smtClean="0" sz="1600" spc="-3">
                <a:latin typeface="Arial"/>
                <a:cs typeface="Arial"/>
              </a:rPr>
              <a:t>e</a:t>
            </a:r>
            <a:r>
              <a:rPr dirty="0" smtClean="0" sz="1600" spc="24">
                <a:latin typeface="Arial"/>
                <a:cs typeface="Arial"/>
              </a:rPr>
              <a:t>n</a:t>
            </a:r>
            <a:r>
              <a:rPr dirty="0" smtClean="0" sz="1600" spc="-51">
                <a:latin typeface="Arial"/>
                <a:cs typeface="Arial"/>
              </a:rPr>
              <a:t>a</a:t>
            </a:r>
            <a:r>
              <a:rPr dirty="0" smtClean="0" sz="1600" spc="179">
                <a:latin typeface="Arial"/>
                <a:cs typeface="Arial"/>
              </a:rPr>
              <a:t>t</a:t>
            </a:r>
            <a:r>
              <a:rPr dirty="0" smtClean="0" sz="1600" spc="-25">
                <a:latin typeface="Arial"/>
                <a:cs typeface="Arial"/>
              </a:rPr>
              <a:t>e</a:t>
            </a:r>
            <a:r>
              <a:rPr dirty="0" smtClean="0" sz="1600" spc="-53">
                <a:latin typeface="Arial"/>
                <a:cs typeface="Arial"/>
              </a:rPr>
              <a:t>d</a:t>
            </a:r>
            <a:r>
              <a:rPr dirty="0" smtClean="0" sz="1600" spc="209">
                <a:latin typeface="Arial"/>
                <a:cs typeface="Arial"/>
              </a:rPr>
              <a:t> </a:t>
            </a:r>
            <a:r>
              <a:rPr dirty="0" smtClean="0" sz="1600" spc="-51">
                <a:latin typeface="Arial"/>
                <a:cs typeface="Arial"/>
              </a:rPr>
              <a:t>b</a:t>
            </a:r>
            <a:r>
              <a:rPr dirty="0" smtClean="0" sz="1600" spc="4">
                <a:latin typeface="Arial"/>
                <a:cs typeface="Arial"/>
              </a:rPr>
              <a:t>l</a:t>
            </a:r>
            <a:r>
              <a:rPr dirty="0" smtClean="0" sz="1600" spc="93">
                <a:latin typeface="Arial"/>
                <a:cs typeface="Arial"/>
              </a:rPr>
              <a:t>o</a:t>
            </a:r>
            <a:r>
              <a:rPr dirty="0" smtClean="0" sz="1600" spc="45">
                <a:latin typeface="Arial"/>
                <a:cs typeface="Arial"/>
              </a:rPr>
              <a:t>o</a:t>
            </a:r>
            <a:r>
              <a:rPr dirty="0" smtClean="0" sz="1600" spc="-53">
                <a:latin typeface="Arial"/>
                <a:cs typeface="Arial"/>
              </a:rPr>
              <a:t>d</a:t>
            </a:r>
            <a:r>
              <a:rPr dirty="0" smtClean="0" sz="1600" spc="-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1">
                <a:latin typeface="Arial"/>
                <a:cs typeface="Arial"/>
              </a:rPr>
              <a:t>x</a:t>
            </a:r>
            <a:r>
              <a:rPr dirty="0" smtClean="0" sz="1600" spc="21">
                <a:latin typeface="Arial"/>
                <a:cs typeface="Arial"/>
              </a:rPr>
              <a:t>y</a:t>
            </a:r>
            <a:r>
              <a:rPr dirty="0" smtClean="0" sz="1600" spc="26">
                <a:latin typeface="Arial"/>
                <a:cs typeface="Arial"/>
              </a:rPr>
              <a:t>g</a:t>
            </a:r>
            <a:r>
              <a:rPr dirty="0" smtClean="0" sz="1600" spc="26">
                <a:latin typeface="Arial"/>
                <a:cs typeface="Arial"/>
              </a:rPr>
              <a:t>e</a:t>
            </a:r>
            <a:r>
              <a:rPr dirty="0" smtClean="0" sz="1600" spc="26">
                <a:latin typeface="Arial"/>
                <a:cs typeface="Arial"/>
              </a:rPr>
              <a:t>n</a:t>
            </a:r>
            <a:r>
              <a:rPr dirty="0" smtClean="0" sz="1600" spc="15">
                <a:latin typeface="Arial"/>
                <a:cs typeface="Arial"/>
              </a:rPr>
              <a:t>-</a:t>
            </a:r>
            <a:r>
              <a:rPr dirty="0" smtClean="0" sz="1600" spc="21">
                <a:latin typeface="Arial"/>
                <a:cs typeface="Arial"/>
              </a:rPr>
              <a:t>p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30">
                <a:latin typeface="Arial"/>
                <a:cs typeface="Arial"/>
              </a:rPr>
              <a:t>r</a:t>
            </a:r>
            <a:r>
              <a:rPr dirty="0" smtClean="0" sz="1600" spc="132">
                <a:latin typeface="Arial"/>
                <a:cs typeface="Arial"/>
              </a:rPr>
              <a:t> </a:t>
            </a:r>
            <a:r>
              <a:rPr dirty="0" smtClean="0" sz="1600" spc="-51">
                <a:latin typeface="Arial"/>
                <a:cs typeface="Arial"/>
              </a:rPr>
              <a:t>b</a:t>
            </a:r>
            <a:r>
              <a:rPr dirty="0" smtClean="0" sz="1600" spc="4">
                <a:latin typeface="Arial"/>
                <a:cs typeface="Arial"/>
              </a:rPr>
              <a:t>l</a:t>
            </a:r>
            <a:r>
              <a:rPr dirty="0" smtClean="0" sz="1600" spc="93">
                <a:latin typeface="Arial"/>
                <a:cs typeface="Arial"/>
              </a:rPr>
              <a:t>o</a:t>
            </a:r>
            <a:r>
              <a:rPr dirty="0" smtClean="0" sz="1600" spc="45">
                <a:latin typeface="Arial"/>
                <a:cs typeface="Arial"/>
              </a:rPr>
              <a:t>o</a:t>
            </a:r>
            <a:r>
              <a:rPr dirty="0" smtClean="0" sz="1600" spc="45">
                <a:latin typeface="Arial"/>
                <a:cs typeface="Arial"/>
              </a:rPr>
              <a:t>d</a:t>
            </a:r>
            <a:r>
              <a:rPr dirty="0" smtClean="0" sz="1600" spc="-97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5972" y="2510980"/>
            <a:ext cx="2168144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z="1600">
                <a:latin typeface="Arial"/>
                <a:cs typeface="Arial"/>
              </a:rPr>
              <a:t>a</a:t>
            </a:r>
            <a:r>
              <a:rPr dirty="0" smtClean="0" sz="1600">
                <a:latin typeface="Arial"/>
                <a:cs typeface="Arial"/>
              </a:rPr>
              <a:t>n</a:t>
            </a:r>
            <a:r>
              <a:rPr dirty="0" smtClean="0" sz="1600">
                <a:latin typeface="Arial"/>
                <a:cs typeface="Arial"/>
              </a:rPr>
              <a:t>d</a:t>
            </a:r>
            <a:r>
              <a:rPr dirty="0" smtClean="0" sz="1600">
                <a:latin typeface="Arial"/>
                <a:cs typeface="Arial"/>
              </a:rPr>
              <a:t> </a:t>
            </a:r>
            <a:r>
              <a:rPr dirty="0" smtClean="0" sz="1600">
                <a:latin typeface="Arial"/>
                <a:cs typeface="Arial"/>
              </a:rPr>
              <a:t>v</a:t>
            </a:r>
            <a:r>
              <a:rPr dirty="0" smtClean="0" sz="1600">
                <a:latin typeface="Arial"/>
                <a:cs typeface="Arial"/>
              </a:rPr>
              <a:t>e</a:t>
            </a:r>
            <a:r>
              <a:rPr dirty="0" smtClean="0" sz="1600">
                <a:latin typeface="Arial"/>
                <a:cs typeface="Arial"/>
              </a:rPr>
              <a:t>i</a:t>
            </a:r>
            <a:r>
              <a:rPr dirty="0" smtClean="0" sz="1600">
                <a:latin typeface="Arial"/>
                <a:cs typeface="Arial"/>
              </a:rPr>
              <a:t>n</a:t>
            </a:r>
            <a:r>
              <a:rPr dirty="0" smtClean="0" sz="1600">
                <a:latin typeface="Arial"/>
                <a:cs typeface="Arial"/>
              </a:rPr>
              <a:t>s</a:t>
            </a:r>
            <a:r>
              <a:rPr dirty="0" smtClean="0" sz="1600">
                <a:latin typeface="Arial"/>
                <a:cs typeface="Arial"/>
              </a:rPr>
              <a:t> </a:t>
            </a:r>
            <a:r>
              <a:rPr dirty="0" smtClean="0" sz="1600">
                <a:latin typeface="Arial"/>
                <a:cs typeface="Arial"/>
              </a:rPr>
              <a:t>a</a:t>
            </a:r>
            <a:r>
              <a:rPr dirty="0" smtClean="0" sz="1600">
                <a:latin typeface="Arial"/>
                <a:cs typeface="Arial"/>
              </a:rPr>
              <a:t>l</a:t>
            </a:r>
            <a:r>
              <a:rPr dirty="0" smtClean="0" sz="1600">
                <a:latin typeface="Arial"/>
                <a:cs typeface="Arial"/>
              </a:rPr>
              <a:t>w</a:t>
            </a:r>
            <a:r>
              <a:rPr dirty="0" smtClean="0" sz="1600">
                <a:latin typeface="Arial"/>
                <a:cs typeface="Arial"/>
              </a:rPr>
              <a:t>a</a:t>
            </a:r>
            <a:r>
              <a:rPr dirty="0" smtClean="0" sz="1600">
                <a:latin typeface="Arial"/>
                <a:cs typeface="Arial"/>
              </a:rPr>
              <a:t>y</a:t>
            </a:r>
            <a:r>
              <a:rPr dirty="0" smtClean="0" sz="1600">
                <a:latin typeface="Arial"/>
                <a:cs typeface="Arial"/>
              </a:rPr>
              <a:t>s</a:t>
            </a:r>
            <a:r>
              <a:rPr dirty="0" smtClean="0" sz="1600">
                <a:latin typeface="Arial"/>
                <a:cs typeface="Arial"/>
              </a:rPr>
              <a:t> </a:t>
            </a:r>
            <a:r>
              <a:rPr dirty="0" smtClean="0" sz="1600">
                <a:latin typeface="Arial"/>
                <a:cs typeface="Arial"/>
              </a:rPr>
              <a:t> </a:t>
            </a:r>
            <a:r>
              <a:rPr dirty="0" smtClean="0" sz="1600">
                <a:latin typeface="Arial"/>
                <a:cs typeface="Arial"/>
              </a:rPr>
              <a:t>c</a:t>
            </a:r>
            <a:r>
              <a:rPr dirty="0" smtClean="0" sz="1600">
                <a:latin typeface="Arial"/>
                <a:cs typeface="Arial"/>
              </a:rPr>
              <a:t>a</a:t>
            </a:r>
            <a:r>
              <a:rPr dirty="0" smtClean="0" sz="1600">
                <a:latin typeface="Arial"/>
                <a:cs typeface="Arial"/>
              </a:rPr>
              <a:t>r</a:t>
            </a:r>
            <a:r>
              <a:rPr dirty="0" smtClean="0" sz="1600">
                <a:latin typeface="Arial"/>
                <a:cs typeface="Arial"/>
              </a:rPr>
              <a:t>r</a:t>
            </a:r>
            <a:r>
              <a:rPr dirty="0" smtClean="0" sz="160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2956" y="3059620"/>
            <a:ext cx="7886838" cy="1328928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55371">
              <a:lnSpc>
                <a:spcPts val="1735"/>
              </a:lnSpc>
            </a:pPr>
            <a:r>
              <a:rPr dirty="0" smtClean="0" sz="1600" spc="7">
                <a:latin typeface="Arial"/>
                <a:cs typeface="Arial"/>
              </a:rPr>
              <a:t>T</a:t>
            </a:r>
            <a:r>
              <a:rPr dirty="0" smtClean="0" sz="1600" spc="7">
                <a:latin typeface="Arial"/>
                <a:cs typeface="Arial"/>
              </a:rPr>
              <a:t>h</a:t>
            </a:r>
            <a:r>
              <a:rPr dirty="0" smtClean="0" sz="1600" spc="7">
                <a:latin typeface="Arial"/>
                <a:cs typeface="Arial"/>
              </a:rPr>
              <a:t>i</a:t>
            </a:r>
            <a:r>
              <a:rPr dirty="0" smtClean="0" sz="1600" spc="7">
                <a:latin typeface="Arial"/>
                <a:cs typeface="Arial"/>
              </a:rPr>
              <a:t>s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c</a:t>
            </a:r>
            <a:r>
              <a:rPr dirty="0" smtClean="0" sz="1600" spc="7">
                <a:latin typeface="Arial"/>
                <a:cs typeface="Arial"/>
              </a:rPr>
              <a:t>i</a:t>
            </a:r>
            <a:r>
              <a:rPr dirty="0" smtClean="0" sz="1600" spc="7">
                <a:latin typeface="Arial"/>
                <a:cs typeface="Arial"/>
              </a:rPr>
              <a:t>r</a:t>
            </a:r>
            <a:r>
              <a:rPr dirty="0" smtClean="0" sz="1600" spc="7">
                <a:latin typeface="Arial"/>
                <a:cs typeface="Arial"/>
              </a:rPr>
              <a:t>c</a:t>
            </a:r>
            <a:r>
              <a:rPr dirty="0" smtClean="0" sz="1600" spc="7">
                <a:latin typeface="Arial"/>
                <a:cs typeface="Arial"/>
              </a:rPr>
              <a:t>u</a:t>
            </a:r>
            <a:r>
              <a:rPr dirty="0" smtClean="0" sz="1600" spc="7">
                <a:latin typeface="Arial"/>
                <a:cs typeface="Arial"/>
              </a:rPr>
              <a:t>i</a:t>
            </a:r>
            <a:r>
              <a:rPr dirty="0" smtClean="0" sz="1600" spc="7">
                <a:latin typeface="Arial"/>
                <a:cs typeface="Arial"/>
              </a:rPr>
              <a:t>t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s</a:t>
            </a:r>
            <a:r>
              <a:rPr dirty="0" smtClean="0" sz="1600" spc="7">
                <a:latin typeface="Arial"/>
                <a:cs typeface="Arial"/>
              </a:rPr>
              <a:t>u</a:t>
            </a:r>
            <a:r>
              <a:rPr dirty="0" smtClean="0" sz="1600" spc="7">
                <a:latin typeface="Arial"/>
                <a:cs typeface="Arial"/>
              </a:rPr>
              <a:t>p</a:t>
            </a:r>
            <a:r>
              <a:rPr dirty="0" smtClean="0" sz="1600" spc="7">
                <a:latin typeface="Arial"/>
                <a:cs typeface="Arial"/>
              </a:rPr>
              <a:t>p</a:t>
            </a:r>
            <a:r>
              <a:rPr dirty="0" smtClean="0" sz="1600" spc="7">
                <a:latin typeface="Arial"/>
                <a:cs typeface="Arial"/>
              </a:rPr>
              <a:t>l</a:t>
            </a:r>
            <a:r>
              <a:rPr dirty="0" smtClean="0" sz="1600" spc="7">
                <a:latin typeface="Arial"/>
                <a:cs typeface="Arial"/>
              </a:rPr>
              <a:t>i</a:t>
            </a:r>
            <a:r>
              <a:rPr dirty="0" smtClean="0" sz="1600" spc="7">
                <a:latin typeface="Arial"/>
                <a:cs typeface="Arial"/>
              </a:rPr>
              <a:t>e</a:t>
            </a:r>
            <a:r>
              <a:rPr dirty="0" smtClean="0" sz="1600" spc="7">
                <a:latin typeface="Arial"/>
                <a:cs typeface="Arial"/>
              </a:rPr>
              <a:t>s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f</a:t>
            </a:r>
            <a:r>
              <a:rPr dirty="0" smtClean="0" sz="1600" spc="7">
                <a:latin typeface="Arial"/>
                <a:cs typeface="Arial"/>
              </a:rPr>
              <a:t>o</a:t>
            </a:r>
            <a:r>
              <a:rPr dirty="0" smtClean="0" sz="1600" spc="7">
                <a:latin typeface="Arial"/>
                <a:cs typeface="Arial"/>
              </a:rPr>
              <a:t>o</a:t>
            </a:r>
            <a:r>
              <a:rPr dirty="0" smtClean="0" sz="1600" spc="7">
                <a:latin typeface="Arial"/>
                <a:cs typeface="Arial"/>
              </a:rPr>
              <a:t>d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n</a:t>
            </a:r>
            <a:r>
              <a:rPr dirty="0" smtClean="0" sz="1600" spc="7">
                <a:latin typeface="Arial"/>
                <a:cs typeface="Arial"/>
              </a:rPr>
              <a:t>d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o</a:t>
            </a:r>
            <a:r>
              <a:rPr dirty="0" smtClean="0" sz="1600" spc="7">
                <a:latin typeface="Arial"/>
                <a:cs typeface="Arial"/>
              </a:rPr>
              <a:t>x</a:t>
            </a:r>
            <a:r>
              <a:rPr dirty="0" smtClean="0" sz="1600" spc="7">
                <a:latin typeface="Arial"/>
                <a:cs typeface="Arial"/>
              </a:rPr>
              <a:t>y</a:t>
            </a:r>
            <a:r>
              <a:rPr dirty="0" smtClean="0" sz="1600" spc="7">
                <a:latin typeface="Arial"/>
                <a:cs typeface="Arial"/>
              </a:rPr>
              <a:t>g</a:t>
            </a:r>
            <a:r>
              <a:rPr dirty="0" smtClean="0" sz="1600" spc="7">
                <a:latin typeface="Arial"/>
                <a:cs typeface="Arial"/>
              </a:rPr>
              <a:t>e</a:t>
            </a:r>
            <a:r>
              <a:rPr dirty="0" smtClean="0" sz="1600" spc="7">
                <a:latin typeface="Arial"/>
                <a:cs typeface="Arial"/>
              </a:rPr>
              <a:t>n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t</a:t>
            </a:r>
            <a:r>
              <a:rPr dirty="0" smtClean="0" sz="1600" spc="7">
                <a:latin typeface="Arial"/>
                <a:cs typeface="Arial"/>
              </a:rPr>
              <a:t>o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l</a:t>
            </a:r>
            <a:r>
              <a:rPr dirty="0" smtClean="0" sz="1600" spc="7">
                <a:latin typeface="Arial"/>
                <a:cs typeface="Arial"/>
              </a:rPr>
              <a:t>l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t</a:t>
            </a:r>
            <a:r>
              <a:rPr dirty="0" smtClean="0" sz="1600" spc="7">
                <a:latin typeface="Arial"/>
                <a:cs typeface="Arial"/>
              </a:rPr>
              <a:t>h</a:t>
            </a:r>
            <a:r>
              <a:rPr dirty="0" smtClean="0" sz="1600" spc="7">
                <a:latin typeface="Arial"/>
                <a:cs typeface="Arial"/>
              </a:rPr>
              <a:t>e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t</a:t>
            </a:r>
            <a:r>
              <a:rPr dirty="0" smtClean="0" sz="1600" spc="7">
                <a:latin typeface="Arial"/>
                <a:cs typeface="Arial"/>
              </a:rPr>
              <a:t>i</a:t>
            </a:r>
            <a:r>
              <a:rPr dirty="0" smtClean="0" sz="1600" spc="7">
                <a:latin typeface="Arial"/>
                <a:cs typeface="Arial"/>
              </a:rPr>
              <a:t>s</a:t>
            </a:r>
            <a:r>
              <a:rPr dirty="0" smtClean="0" sz="1600" spc="7">
                <a:latin typeface="Arial"/>
                <a:cs typeface="Arial"/>
              </a:rPr>
              <a:t>s</a:t>
            </a:r>
            <a:r>
              <a:rPr dirty="0" smtClean="0" sz="1600" spc="7">
                <a:latin typeface="Arial"/>
                <a:cs typeface="Arial"/>
              </a:rPr>
              <a:t>u</a:t>
            </a:r>
            <a:r>
              <a:rPr dirty="0" smtClean="0" sz="1600" spc="7">
                <a:latin typeface="Arial"/>
                <a:cs typeface="Arial"/>
              </a:rPr>
              <a:t>e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n</a:t>
            </a:r>
            <a:r>
              <a:rPr dirty="0" smtClean="0" sz="1600" spc="7">
                <a:latin typeface="Arial"/>
                <a:cs typeface="Arial"/>
              </a:rPr>
              <a:t>d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c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r</a:t>
            </a:r>
            <a:r>
              <a:rPr dirty="0" smtClean="0" sz="1600" spc="7">
                <a:latin typeface="Arial"/>
                <a:cs typeface="Arial"/>
              </a:rPr>
              <a:t>r</a:t>
            </a:r>
            <a:r>
              <a:rPr dirty="0" smtClean="0" sz="1600" spc="7">
                <a:latin typeface="Arial"/>
                <a:cs typeface="Arial"/>
              </a:rPr>
              <a:t>i</a:t>
            </a:r>
            <a:r>
              <a:rPr dirty="0" smtClean="0" sz="1600" spc="7">
                <a:latin typeface="Arial"/>
                <a:cs typeface="Arial"/>
              </a:rPr>
              <a:t>e</a:t>
            </a:r>
            <a:r>
              <a:rPr dirty="0" smtClean="0" sz="1600" spc="7">
                <a:latin typeface="Arial"/>
                <a:cs typeface="Arial"/>
              </a:rPr>
              <a:t>s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w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y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w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s</a:t>
            </a:r>
            <a:r>
              <a:rPr dirty="0" smtClean="0" sz="1600" spc="7">
                <a:latin typeface="Arial"/>
                <a:cs typeface="Arial"/>
              </a:rPr>
              <a:t>t</a:t>
            </a:r>
            <a:r>
              <a:rPr dirty="0" smtClean="0" sz="1600" spc="7">
                <a:latin typeface="Arial"/>
                <a:cs typeface="Arial"/>
              </a:rPr>
              <a:t>e</a:t>
            </a:r>
            <a:r>
              <a:rPr dirty="0" smtClean="0" sz="1600" spc="7">
                <a:latin typeface="Arial"/>
                <a:cs typeface="Arial"/>
              </a:rPr>
              <a:t> </a:t>
            </a:r>
            <a:r>
              <a:rPr dirty="0" smtClean="0" sz="1600" spc="7">
                <a:latin typeface="Arial"/>
                <a:cs typeface="Arial"/>
              </a:rPr>
              <a:t>m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t</a:t>
            </a:r>
            <a:r>
              <a:rPr dirty="0" smtClean="0" sz="1600" spc="7">
                <a:latin typeface="Arial"/>
                <a:cs typeface="Arial"/>
              </a:rPr>
              <a:t>e</a:t>
            </a:r>
            <a:r>
              <a:rPr dirty="0" smtClean="0" sz="1600" spc="7">
                <a:latin typeface="Arial"/>
                <a:cs typeface="Arial"/>
              </a:rPr>
              <a:t>r</a:t>
            </a:r>
            <a:r>
              <a:rPr dirty="0" smtClean="0" sz="1600" spc="7">
                <a:latin typeface="Arial"/>
                <a:cs typeface="Arial"/>
              </a:rPr>
              <a:t>i</a:t>
            </a:r>
            <a:r>
              <a:rPr dirty="0" smtClean="0" sz="1600" spc="7">
                <a:latin typeface="Arial"/>
                <a:cs typeface="Arial"/>
              </a:rPr>
              <a:t>a</a:t>
            </a:r>
            <a:r>
              <a:rPr dirty="0" smtClean="0" sz="1600" spc="7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marL="12700" marR="30479">
              <a:lnSpc>
                <a:spcPct val="95825"/>
              </a:lnSpc>
              <a:spcBef>
                <a:spcPts val="278"/>
              </a:spcBef>
            </a:pPr>
            <a:r>
              <a:rPr dirty="0" smtClean="0" sz="1600" spc="14">
                <a:latin typeface="Arial"/>
                <a:cs typeface="Arial"/>
              </a:rPr>
              <a:t>f</a:t>
            </a:r>
            <a:r>
              <a:rPr dirty="0" smtClean="0" sz="1600" spc="14">
                <a:latin typeface="Arial"/>
                <a:cs typeface="Arial"/>
              </a:rPr>
              <a:t>r</a:t>
            </a:r>
            <a:r>
              <a:rPr dirty="0" smtClean="0" sz="1600" spc="14">
                <a:latin typeface="Arial"/>
                <a:cs typeface="Arial"/>
              </a:rPr>
              <a:t>o</a:t>
            </a:r>
            <a:r>
              <a:rPr dirty="0" smtClean="0" sz="1600" spc="14">
                <a:latin typeface="Arial"/>
                <a:cs typeface="Arial"/>
              </a:rPr>
              <a:t>m</a:t>
            </a:r>
            <a:r>
              <a:rPr dirty="0" smtClean="0" sz="1600" spc="14">
                <a:latin typeface="Arial"/>
                <a:cs typeface="Arial"/>
              </a:rPr>
              <a:t> </a:t>
            </a:r>
            <a:r>
              <a:rPr dirty="0" smtClean="0" sz="1600" spc="14">
                <a:latin typeface="Arial"/>
                <a:cs typeface="Arial"/>
              </a:rPr>
              <a:t> </a:t>
            </a:r>
            <a:r>
              <a:rPr dirty="0" smtClean="0" sz="1600" spc="14">
                <a:latin typeface="Arial"/>
                <a:cs typeface="Arial"/>
              </a:rPr>
              <a:t>t</a:t>
            </a:r>
            <a:r>
              <a:rPr dirty="0" smtClean="0" sz="1600" spc="14">
                <a:latin typeface="Arial"/>
                <a:cs typeface="Arial"/>
              </a:rPr>
              <a:t>h</a:t>
            </a:r>
            <a:r>
              <a:rPr dirty="0" smtClean="0" sz="1600" spc="14">
                <a:latin typeface="Arial"/>
                <a:cs typeface="Arial"/>
              </a:rPr>
              <a:t>e</a:t>
            </a:r>
            <a:r>
              <a:rPr dirty="0" smtClean="0" sz="1600" spc="14">
                <a:latin typeface="Arial"/>
                <a:cs typeface="Arial"/>
              </a:rPr>
              <a:t> </a:t>
            </a:r>
            <a:r>
              <a:rPr dirty="0" smtClean="0" sz="1600" spc="14">
                <a:latin typeface="Arial"/>
                <a:cs typeface="Arial"/>
              </a:rPr>
              <a:t>t</a:t>
            </a:r>
            <a:r>
              <a:rPr dirty="0" smtClean="0" sz="1600" spc="14">
                <a:latin typeface="Arial"/>
                <a:cs typeface="Arial"/>
              </a:rPr>
              <a:t>i</a:t>
            </a:r>
            <a:r>
              <a:rPr dirty="0" smtClean="0" sz="1600" spc="14">
                <a:latin typeface="Arial"/>
                <a:cs typeface="Arial"/>
              </a:rPr>
              <a:t>s</a:t>
            </a:r>
            <a:r>
              <a:rPr dirty="0" smtClean="0" sz="1600" spc="14">
                <a:latin typeface="Arial"/>
                <a:cs typeface="Arial"/>
              </a:rPr>
              <a:t>s</a:t>
            </a:r>
            <a:r>
              <a:rPr dirty="0" smtClean="0" sz="1600" spc="14">
                <a:latin typeface="Arial"/>
                <a:cs typeface="Arial"/>
              </a:rPr>
              <a:t>u</a:t>
            </a:r>
            <a:r>
              <a:rPr dirty="0" smtClean="0" sz="1600" spc="14">
                <a:latin typeface="Arial"/>
                <a:cs typeface="Arial"/>
              </a:rPr>
              <a:t>e</a:t>
            </a:r>
            <a:r>
              <a:rPr dirty="0" smtClean="0" sz="1600" spc="14">
                <a:latin typeface="Arial"/>
                <a:cs typeface="Arial"/>
              </a:rPr>
              <a:t>s</a:t>
            </a:r>
            <a:r>
              <a:rPr dirty="0" smtClean="0" sz="1600" spc="14">
                <a:latin typeface="Arial"/>
                <a:cs typeface="Arial"/>
              </a:rPr>
              <a:t> </a:t>
            </a:r>
            <a:r>
              <a:rPr dirty="0" smtClean="0" sz="1600" spc="14">
                <a:latin typeface="Arial"/>
                <a:cs typeface="Arial"/>
              </a:rPr>
              <a:t>f</a:t>
            </a:r>
            <a:r>
              <a:rPr dirty="0" smtClean="0" sz="1600" spc="14">
                <a:latin typeface="Arial"/>
                <a:cs typeface="Arial"/>
              </a:rPr>
              <a:t>o</a:t>
            </a:r>
            <a:r>
              <a:rPr dirty="0" smtClean="0" sz="1600" spc="14">
                <a:latin typeface="Arial"/>
                <a:cs typeface="Arial"/>
              </a:rPr>
              <a:t>r</a:t>
            </a:r>
            <a:r>
              <a:rPr dirty="0" smtClean="0" sz="1600" spc="14">
                <a:latin typeface="Arial"/>
                <a:cs typeface="Arial"/>
              </a:rPr>
              <a:t> </a:t>
            </a:r>
            <a:r>
              <a:rPr dirty="0" smtClean="0" sz="1600" spc="14">
                <a:latin typeface="Arial"/>
                <a:cs typeface="Arial"/>
              </a:rPr>
              <a:t>d</a:t>
            </a:r>
            <a:r>
              <a:rPr dirty="0" smtClean="0" sz="1600" spc="14">
                <a:latin typeface="Arial"/>
                <a:cs typeface="Arial"/>
              </a:rPr>
              <a:t>i</a:t>
            </a:r>
            <a:r>
              <a:rPr dirty="0" smtClean="0" sz="1600" spc="14">
                <a:latin typeface="Arial"/>
                <a:cs typeface="Arial"/>
              </a:rPr>
              <a:t>s</a:t>
            </a:r>
            <a:r>
              <a:rPr dirty="0" smtClean="0" sz="1600" spc="14">
                <a:latin typeface="Arial"/>
                <a:cs typeface="Arial"/>
              </a:rPr>
              <a:t>p</a:t>
            </a:r>
            <a:r>
              <a:rPr dirty="0" smtClean="0" sz="1600" spc="14">
                <a:latin typeface="Arial"/>
                <a:cs typeface="Arial"/>
              </a:rPr>
              <a:t>o</a:t>
            </a:r>
            <a:r>
              <a:rPr dirty="0" smtClean="0" sz="1600" spc="14">
                <a:latin typeface="Arial"/>
                <a:cs typeface="Arial"/>
              </a:rPr>
              <a:t>s</a:t>
            </a:r>
            <a:r>
              <a:rPr dirty="0" smtClean="0" sz="1600" spc="14">
                <a:latin typeface="Arial"/>
                <a:cs typeface="Arial"/>
              </a:rPr>
              <a:t>a</a:t>
            </a:r>
            <a:r>
              <a:rPr dirty="0" smtClean="0" sz="1600" spc="14">
                <a:latin typeface="Arial"/>
                <a:cs typeface="Arial"/>
              </a:rPr>
              <a:t>l.</a:t>
            </a:r>
            <a:endParaRPr sz="1600">
              <a:latin typeface="Arial"/>
              <a:cs typeface="Arial"/>
            </a:endParaRPr>
          </a:p>
          <a:p>
            <a:pPr marL="24892" marR="234467" indent="-6096">
              <a:lnSpc>
                <a:spcPts val="1855"/>
              </a:lnSpc>
              <a:spcBef>
                <a:spcPts val="320"/>
              </a:spcBef>
            </a:pPr>
            <a:r>
              <a:rPr dirty="0" smtClean="0" sz="1500" spc="4" b="1">
                <a:latin typeface="Arial"/>
                <a:cs typeface="Arial"/>
              </a:rPr>
              <a:t>2</a:t>
            </a:r>
            <a:r>
              <a:rPr dirty="0" smtClean="0" sz="1500" spc="4" b="1">
                <a:latin typeface="Arial"/>
                <a:cs typeface="Arial"/>
              </a:rPr>
              <a:t>-</a:t>
            </a:r>
            <a:r>
              <a:rPr dirty="0" smtClean="0" sz="1500" spc="4" b="1">
                <a:latin typeface="Arial"/>
                <a:cs typeface="Arial"/>
              </a:rPr>
              <a:t>P</a:t>
            </a:r>
            <a:r>
              <a:rPr dirty="0" smtClean="0" sz="1500" spc="4" b="1">
                <a:latin typeface="Arial"/>
                <a:cs typeface="Arial"/>
              </a:rPr>
              <a:t>u</a:t>
            </a:r>
            <a:r>
              <a:rPr dirty="0" smtClean="0" sz="1500" spc="4" b="1">
                <a:latin typeface="Arial"/>
                <a:cs typeface="Arial"/>
              </a:rPr>
              <a:t>l</a:t>
            </a:r>
            <a:r>
              <a:rPr dirty="0" smtClean="0" sz="1500" spc="4" b="1">
                <a:latin typeface="Arial"/>
                <a:cs typeface="Arial"/>
              </a:rPr>
              <a:t> </a:t>
            </a:r>
            <a:r>
              <a:rPr dirty="0" smtClean="0" sz="1500" spc="4" b="1">
                <a:latin typeface="Arial"/>
                <a:cs typeface="Arial"/>
              </a:rPr>
              <a:t> </a:t>
            </a:r>
            <a:r>
              <a:rPr dirty="0" smtClean="0" sz="1500" spc="4" b="1">
                <a:latin typeface="Arial"/>
                <a:cs typeface="Arial"/>
              </a:rPr>
              <a:t>o</a:t>
            </a:r>
            <a:r>
              <a:rPr dirty="0" smtClean="0" sz="1500" spc="4" b="1">
                <a:latin typeface="Arial"/>
                <a:cs typeface="Arial"/>
              </a:rPr>
              <a:t>n</a:t>
            </a:r>
            <a:r>
              <a:rPr dirty="0" smtClean="0" sz="1500" spc="4" b="1">
                <a:latin typeface="Arial"/>
                <a:cs typeface="Arial"/>
              </a:rPr>
              <a:t>a</a:t>
            </a:r>
            <a:r>
              <a:rPr dirty="0" smtClean="0" sz="1500" spc="4" b="1">
                <a:latin typeface="Arial"/>
                <a:cs typeface="Arial"/>
              </a:rPr>
              <a:t>r</a:t>
            </a:r>
            <a:r>
              <a:rPr dirty="0" smtClean="0" sz="1500" spc="4" b="1">
                <a:latin typeface="Arial"/>
                <a:cs typeface="Arial"/>
              </a:rPr>
              <a:t>y</a:t>
            </a:r>
            <a:r>
              <a:rPr dirty="0" smtClean="0" sz="1500" spc="4" b="1">
                <a:latin typeface="Arial"/>
                <a:cs typeface="Arial"/>
              </a:rPr>
              <a:t> </a:t>
            </a:r>
            <a:r>
              <a:rPr dirty="0" smtClean="0" sz="1500" spc="4" b="1">
                <a:latin typeface="Arial"/>
                <a:cs typeface="Arial"/>
              </a:rPr>
              <a:t> </a:t>
            </a:r>
            <a:r>
              <a:rPr dirty="0" smtClean="0" sz="1500" spc="4" b="1">
                <a:latin typeface="Arial"/>
                <a:cs typeface="Arial"/>
              </a:rPr>
              <a:t>c</a:t>
            </a:r>
            <a:r>
              <a:rPr dirty="0" smtClean="0" sz="1500" spc="4" b="1">
                <a:latin typeface="Arial"/>
                <a:cs typeface="Arial"/>
              </a:rPr>
              <a:t>i</a:t>
            </a:r>
            <a:r>
              <a:rPr dirty="0" smtClean="0" sz="1500" spc="4" b="1">
                <a:latin typeface="Arial"/>
                <a:cs typeface="Arial"/>
              </a:rPr>
              <a:t>r</a:t>
            </a:r>
            <a:r>
              <a:rPr dirty="0" smtClean="0" sz="1500" spc="4" b="1">
                <a:latin typeface="Arial"/>
                <a:cs typeface="Arial"/>
              </a:rPr>
              <a:t>c</a:t>
            </a:r>
            <a:r>
              <a:rPr dirty="0" smtClean="0" sz="1500" spc="4" b="1">
                <a:latin typeface="Arial"/>
                <a:cs typeface="Arial"/>
              </a:rPr>
              <a:t>u</a:t>
            </a:r>
            <a:r>
              <a:rPr dirty="0" smtClean="0" sz="1500" spc="4" b="1">
                <a:latin typeface="Arial"/>
                <a:cs typeface="Arial"/>
              </a:rPr>
              <a:t>l</a:t>
            </a:r>
            <a:r>
              <a:rPr dirty="0" smtClean="0" sz="1500" spc="4" b="1">
                <a:latin typeface="Arial"/>
                <a:cs typeface="Arial"/>
              </a:rPr>
              <a:t>a</a:t>
            </a:r>
            <a:r>
              <a:rPr dirty="0" smtClean="0" sz="1500" spc="4" b="1">
                <a:latin typeface="Arial"/>
                <a:cs typeface="Arial"/>
              </a:rPr>
              <a:t>t</a:t>
            </a:r>
            <a:r>
              <a:rPr dirty="0" smtClean="0" sz="1500" spc="4" b="1">
                <a:latin typeface="Arial"/>
                <a:cs typeface="Arial"/>
              </a:rPr>
              <a:t>i</a:t>
            </a:r>
            <a:r>
              <a:rPr dirty="0" smtClean="0" sz="1500" spc="4" b="1">
                <a:latin typeface="Arial"/>
                <a:cs typeface="Arial"/>
              </a:rPr>
              <a:t>o</a:t>
            </a:r>
            <a:r>
              <a:rPr dirty="0" smtClean="0" sz="1500" spc="4" b="1">
                <a:latin typeface="Arial"/>
                <a:cs typeface="Arial"/>
              </a:rPr>
              <a:t>n</a:t>
            </a:r>
            <a:r>
              <a:rPr dirty="0" smtClean="0" sz="1500" spc="4" b="1">
                <a:latin typeface="Arial"/>
                <a:cs typeface="Arial"/>
              </a:rPr>
              <a:t>;</a:t>
            </a:r>
            <a:r>
              <a:rPr dirty="0" smtClean="0" sz="1500" spc="4" b="1">
                <a:latin typeface="Arial"/>
                <a:cs typeface="Arial"/>
              </a:rPr>
              <a:t> </a:t>
            </a:r>
            <a:r>
              <a:rPr dirty="0" smtClean="0" sz="1500" spc="4" b="1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p</a:t>
            </a:r>
            <a:r>
              <a:rPr dirty="0" smtClean="0" sz="1600" spc="4">
                <a:latin typeface="Arial"/>
                <a:cs typeface="Arial"/>
              </a:rPr>
              <a:t>u</a:t>
            </a:r>
            <a:r>
              <a:rPr dirty="0" smtClean="0" sz="1600" spc="4">
                <a:latin typeface="Arial"/>
                <a:cs typeface="Arial"/>
              </a:rPr>
              <a:t>l</a:t>
            </a:r>
            <a:r>
              <a:rPr dirty="0" smtClean="0" sz="1600" spc="4">
                <a:latin typeface="Arial"/>
                <a:cs typeface="Arial"/>
              </a:rPr>
              <a:t>m</a:t>
            </a:r>
            <a:r>
              <a:rPr dirty="0" smtClean="0" sz="1600" spc="4">
                <a:latin typeface="Arial"/>
                <a:cs typeface="Arial"/>
              </a:rPr>
              <a:t>o</a:t>
            </a:r>
            <a:r>
              <a:rPr dirty="0" smtClean="0" sz="1600" spc="4">
                <a:latin typeface="Arial"/>
                <a:cs typeface="Arial"/>
              </a:rPr>
              <a:t>n</a:t>
            </a:r>
            <a:r>
              <a:rPr dirty="0" smtClean="0" sz="1600" spc="4">
                <a:latin typeface="Arial"/>
                <a:cs typeface="Arial"/>
              </a:rPr>
              <a:t>a</a:t>
            </a:r>
            <a:r>
              <a:rPr dirty="0" smtClean="0" sz="1600" spc="4">
                <a:latin typeface="Arial"/>
                <a:cs typeface="Arial"/>
              </a:rPr>
              <a:t>r</a:t>
            </a:r>
            <a:r>
              <a:rPr dirty="0" smtClean="0" sz="1600" spc="4">
                <a:latin typeface="Arial"/>
                <a:cs typeface="Arial"/>
              </a:rPr>
              <a:t>y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v</a:t>
            </a:r>
            <a:r>
              <a:rPr dirty="0" smtClean="0" sz="1600" spc="4">
                <a:latin typeface="Arial"/>
                <a:cs typeface="Arial"/>
              </a:rPr>
              <a:t>e</a:t>
            </a:r>
            <a:r>
              <a:rPr dirty="0" smtClean="0" sz="1600" spc="4">
                <a:latin typeface="Arial"/>
                <a:cs typeface="Arial"/>
              </a:rPr>
              <a:t>s</a:t>
            </a:r>
            <a:r>
              <a:rPr dirty="0" smtClean="0" sz="1600" spc="4">
                <a:latin typeface="Arial"/>
                <a:cs typeface="Arial"/>
              </a:rPr>
              <a:t>s</a:t>
            </a:r>
            <a:r>
              <a:rPr dirty="0" smtClean="0" sz="1600" spc="4">
                <a:latin typeface="Arial"/>
                <a:cs typeface="Arial"/>
              </a:rPr>
              <a:t>e</a:t>
            </a:r>
            <a:r>
              <a:rPr dirty="0" smtClean="0" sz="1600" spc="4">
                <a:latin typeface="Arial"/>
                <a:cs typeface="Arial"/>
              </a:rPr>
              <a:t>l</a:t>
            </a:r>
            <a:r>
              <a:rPr dirty="0" smtClean="0" sz="1600" spc="4">
                <a:latin typeface="Arial"/>
                <a:cs typeface="Arial"/>
              </a:rPr>
              <a:t>s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c</a:t>
            </a:r>
            <a:r>
              <a:rPr dirty="0" smtClean="0" sz="1600" spc="4">
                <a:latin typeface="Arial"/>
                <a:cs typeface="Arial"/>
              </a:rPr>
              <a:t>a</a:t>
            </a:r>
            <a:r>
              <a:rPr dirty="0" smtClean="0" sz="1600" spc="4">
                <a:latin typeface="Arial"/>
                <a:cs typeface="Arial"/>
              </a:rPr>
              <a:t>r</a:t>
            </a:r>
            <a:r>
              <a:rPr dirty="0" smtClean="0" sz="1600" spc="4">
                <a:latin typeface="Arial"/>
                <a:cs typeface="Arial"/>
              </a:rPr>
              <a:t>r</a:t>
            </a:r>
            <a:r>
              <a:rPr dirty="0" smtClean="0" sz="1600" spc="4">
                <a:latin typeface="Arial"/>
                <a:cs typeface="Arial"/>
              </a:rPr>
              <a:t>y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b</a:t>
            </a:r>
            <a:r>
              <a:rPr dirty="0" smtClean="0" sz="1600" spc="4">
                <a:latin typeface="Arial"/>
                <a:cs typeface="Arial"/>
              </a:rPr>
              <a:t>l</a:t>
            </a:r>
            <a:r>
              <a:rPr dirty="0" smtClean="0" sz="1600" spc="4">
                <a:latin typeface="Arial"/>
                <a:cs typeface="Arial"/>
              </a:rPr>
              <a:t>o</a:t>
            </a:r>
            <a:r>
              <a:rPr dirty="0" smtClean="0" sz="1600" spc="4">
                <a:latin typeface="Arial"/>
                <a:cs typeface="Arial"/>
              </a:rPr>
              <a:t>o</a:t>
            </a:r>
            <a:r>
              <a:rPr dirty="0" smtClean="0" sz="1600" spc="4">
                <a:latin typeface="Arial"/>
                <a:cs typeface="Arial"/>
              </a:rPr>
              <a:t>d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t</a:t>
            </a:r>
            <a:r>
              <a:rPr dirty="0" smtClean="0" sz="1600" spc="4">
                <a:latin typeface="Arial"/>
                <a:cs typeface="Arial"/>
              </a:rPr>
              <a:t>o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a</a:t>
            </a:r>
            <a:r>
              <a:rPr dirty="0" smtClean="0" sz="1600" spc="4">
                <a:latin typeface="Arial"/>
                <a:cs typeface="Arial"/>
              </a:rPr>
              <a:t>n</a:t>
            </a:r>
            <a:r>
              <a:rPr dirty="0" smtClean="0" sz="1600" spc="4">
                <a:latin typeface="Arial"/>
                <a:cs typeface="Arial"/>
              </a:rPr>
              <a:t>d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f</a:t>
            </a:r>
            <a:r>
              <a:rPr dirty="0" smtClean="0" sz="1600" spc="4">
                <a:latin typeface="Arial"/>
                <a:cs typeface="Arial"/>
              </a:rPr>
              <a:t>r</a:t>
            </a:r>
            <a:r>
              <a:rPr dirty="0" smtClean="0" sz="1600" spc="4">
                <a:latin typeface="Arial"/>
                <a:cs typeface="Arial"/>
              </a:rPr>
              <a:t>o</a:t>
            </a:r>
            <a:r>
              <a:rPr dirty="0" smtClean="0" sz="1600" spc="4">
                <a:latin typeface="Arial"/>
                <a:cs typeface="Arial"/>
              </a:rPr>
              <a:t>m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t</a:t>
            </a:r>
            <a:r>
              <a:rPr dirty="0" smtClean="0" sz="1600" spc="4">
                <a:latin typeface="Arial"/>
                <a:cs typeface="Arial"/>
              </a:rPr>
              <a:t>h</a:t>
            </a:r>
            <a:r>
              <a:rPr dirty="0" smtClean="0" sz="1600" spc="4">
                <a:latin typeface="Arial"/>
                <a:cs typeface="Arial"/>
              </a:rPr>
              <a:t>e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l</a:t>
            </a:r>
            <a:r>
              <a:rPr dirty="0" smtClean="0" sz="1600" spc="4">
                <a:latin typeface="Arial"/>
                <a:cs typeface="Arial"/>
              </a:rPr>
              <a:t>u</a:t>
            </a:r>
            <a:r>
              <a:rPr dirty="0" smtClean="0" sz="1600" spc="4">
                <a:latin typeface="Arial"/>
                <a:cs typeface="Arial"/>
              </a:rPr>
              <a:t>n</a:t>
            </a:r>
            <a:r>
              <a:rPr dirty="0" smtClean="0" sz="1600" spc="4">
                <a:latin typeface="Arial"/>
                <a:cs typeface="Arial"/>
              </a:rPr>
              <a:t>g</a:t>
            </a:r>
            <a:r>
              <a:rPr dirty="0" smtClean="0" sz="1600" spc="4">
                <a:latin typeface="Arial"/>
                <a:cs typeface="Arial"/>
              </a:rPr>
              <a:t>s</a:t>
            </a:r>
            <a:r>
              <a:rPr dirty="0" smtClean="0" sz="1600" spc="4">
                <a:latin typeface="Arial"/>
                <a:cs typeface="Arial"/>
              </a:rPr>
              <a:t>.</a:t>
            </a:r>
            <a:r>
              <a:rPr dirty="0" smtClean="0" sz="1600" spc="4">
                <a:latin typeface="Arial"/>
                <a:cs typeface="Arial"/>
              </a:rPr>
              <a:t> </a:t>
            </a:r>
            <a:r>
              <a:rPr dirty="0" smtClean="0" sz="1600" spc="4">
                <a:latin typeface="Arial"/>
                <a:cs typeface="Arial"/>
              </a:rPr>
              <a:t>T</a:t>
            </a:r>
            <a:r>
              <a:rPr dirty="0" smtClean="0" sz="1600" spc="4">
                <a:latin typeface="Arial"/>
                <a:cs typeface="Arial"/>
              </a:rPr>
              <a:t>h</a:t>
            </a:r>
            <a:r>
              <a:rPr dirty="0" smtClean="0" sz="1600" spc="4">
                <a:latin typeface="Arial"/>
                <a:cs typeface="Arial"/>
              </a:rPr>
              <a:t>e</a:t>
            </a:r>
            <a:r>
              <a:rPr dirty="0" smtClean="0" sz="1600" spc="4"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  <a:p>
            <a:pPr marL="24892" marR="234467">
              <a:lnSpc>
                <a:spcPts val="1839"/>
              </a:lnSpc>
              <a:spcBef>
                <a:spcPts val="322"/>
              </a:spcBef>
            </a:pPr>
            <a:r>
              <a:rPr dirty="0" smtClean="0" sz="1600" spc="26">
                <a:latin typeface="Arial"/>
                <a:cs typeface="Arial"/>
              </a:rPr>
              <a:t>p</a:t>
            </a:r>
            <a:r>
              <a:rPr dirty="0" smtClean="0" sz="1600" spc="26">
                <a:latin typeface="Arial"/>
                <a:cs typeface="Arial"/>
              </a:rPr>
              <a:t>u</a:t>
            </a:r>
            <a:r>
              <a:rPr dirty="0" smtClean="0" sz="1600" spc="26">
                <a:latin typeface="Arial"/>
                <a:cs typeface="Arial"/>
              </a:rPr>
              <a:t>l</a:t>
            </a:r>
            <a:r>
              <a:rPr dirty="0" smtClean="0" sz="1600" spc="26">
                <a:latin typeface="Arial"/>
                <a:cs typeface="Arial"/>
              </a:rPr>
              <a:t>m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6">
                <a:latin typeface="Arial"/>
                <a:cs typeface="Arial"/>
              </a:rPr>
              <a:t>n</a:t>
            </a:r>
            <a:r>
              <a:rPr dirty="0" smtClean="0" sz="1600" spc="26">
                <a:latin typeface="Arial"/>
                <a:cs typeface="Arial"/>
              </a:rPr>
              <a:t>a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y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a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t</a:t>
            </a:r>
            <a:r>
              <a:rPr dirty="0" smtClean="0" sz="1600" spc="26">
                <a:latin typeface="Arial"/>
                <a:cs typeface="Arial"/>
              </a:rPr>
              <a:t>e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i</a:t>
            </a:r>
            <a:r>
              <a:rPr dirty="0" smtClean="0" sz="1600" spc="26">
                <a:latin typeface="Arial"/>
                <a:cs typeface="Arial"/>
              </a:rPr>
              <a:t>e</a:t>
            </a:r>
            <a:r>
              <a:rPr dirty="0" smtClean="0" sz="1600" spc="26">
                <a:latin typeface="Arial"/>
                <a:cs typeface="Arial"/>
              </a:rPr>
              <a:t>s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c</a:t>
            </a:r>
            <a:r>
              <a:rPr dirty="0" smtClean="0" sz="1600" spc="26">
                <a:latin typeface="Arial"/>
                <a:cs typeface="Arial"/>
              </a:rPr>
              <a:t>a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y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6">
                <a:latin typeface="Arial"/>
                <a:cs typeface="Arial"/>
              </a:rPr>
              <a:t>x</a:t>
            </a:r>
            <a:r>
              <a:rPr dirty="0" smtClean="0" sz="1600" spc="26">
                <a:latin typeface="Arial"/>
                <a:cs typeface="Arial"/>
              </a:rPr>
              <a:t>y</a:t>
            </a:r>
            <a:r>
              <a:rPr dirty="0" smtClean="0" sz="1600" spc="26">
                <a:latin typeface="Arial"/>
                <a:cs typeface="Arial"/>
              </a:rPr>
              <a:t>g</a:t>
            </a:r>
            <a:r>
              <a:rPr dirty="0" smtClean="0" sz="1600" spc="26">
                <a:latin typeface="Arial"/>
                <a:cs typeface="Arial"/>
              </a:rPr>
              <a:t>e</a:t>
            </a:r>
            <a:r>
              <a:rPr dirty="0" smtClean="0" sz="1600" spc="26">
                <a:latin typeface="Arial"/>
                <a:cs typeface="Arial"/>
              </a:rPr>
              <a:t>n</a:t>
            </a:r>
            <a:r>
              <a:rPr dirty="0" smtClean="0" sz="1600" spc="26">
                <a:latin typeface="Arial"/>
                <a:cs typeface="Arial"/>
              </a:rPr>
              <a:t>-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p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b</a:t>
            </a:r>
            <a:r>
              <a:rPr dirty="0" smtClean="0" sz="1600" spc="26">
                <a:latin typeface="Arial"/>
                <a:cs typeface="Arial"/>
              </a:rPr>
              <a:t>l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6">
                <a:latin typeface="Arial"/>
                <a:cs typeface="Arial"/>
              </a:rPr>
              <a:t>d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f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o</a:t>
            </a:r>
            <a:r>
              <a:rPr dirty="0" smtClean="0" sz="1600" spc="26">
                <a:latin typeface="Arial"/>
                <a:cs typeface="Arial"/>
              </a:rPr>
              <a:t>m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t</a:t>
            </a:r>
            <a:r>
              <a:rPr dirty="0" smtClean="0" sz="1600" spc="26">
                <a:latin typeface="Arial"/>
                <a:cs typeface="Arial"/>
              </a:rPr>
              <a:t>h</a:t>
            </a:r>
            <a:r>
              <a:rPr dirty="0" smtClean="0" sz="1600" spc="26">
                <a:latin typeface="Arial"/>
                <a:cs typeface="Arial"/>
              </a:rPr>
              <a:t>e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i</a:t>
            </a:r>
            <a:r>
              <a:rPr dirty="0" smtClean="0" sz="1600" spc="26">
                <a:latin typeface="Arial"/>
                <a:cs typeface="Arial"/>
              </a:rPr>
              <a:t>g</a:t>
            </a:r>
            <a:r>
              <a:rPr dirty="0" smtClean="0" sz="1600" spc="26">
                <a:latin typeface="Arial"/>
                <a:cs typeface="Arial"/>
              </a:rPr>
              <a:t>h</a:t>
            </a:r>
            <a:r>
              <a:rPr dirty="0" smtClean="0" sz="1600" spc="26">
                <a:latin typeface="Arial"/>
                <a:cs typeface="Arial"/>
              </a:rPr>
              <a:t>t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v</a:t>
            </a:r>
            <a:r>
              <a:rPr dirty="0" smtClean="0" sz="1600" spc="26">
                <a:latin typeface="Arial"/>
                <a:cs typeface="Arial"/>
              </a:rPr>
              <a:t>e</a:t>
            </a:r>
            <a:r>
              <a:rPr dirty="0" smtClean="0" sz="1600" spc="26">
                <a:latin typeface="Arial"/>
                <a:cs typeface="Arial"/>
              </a:rPr>
              <a:t>n</a:t>
            </a:r>
            <a:r>
              <a:rPr dirty="0" smtClean="0" sz="1600" spc="26">
                <a:latin typeface="Arial"/>
                <a:cs typeface="Arial"/>
              </a:rPr>
              <a:t>t</a:t>
            </a:r>
            <a:r>
              <a:rPr dirty="0" smtClean="0" sz="1600" spc="26">
                <a:latin typeface="Arial"/>
                <a:cs typeface="Arial"/>
              </a:rPr>
              <a:t>r</a:t>
            </a:r>
            <a:r>
              <a:rPr dirty="0" smtClean="0" sz="1600" spc="26">
                <a:latin typeface="Arial"/>
                <a:cs typeface="Arial"/>
              </a:rPr>
              <a:t>i</a:t>
            </a:r>
            <a:r>
              <a:rPr dirty="0" smtClean="0" sz="1600" spc="26">
                <a:latin typeface="Arial"/>
                <a:cs typeface="Arial"/>
              </a:rPr>
              <a:t>c</a:t>
            </a:r>
            <a:r>
              <a:rPr dirty="0" smtClean="0" sz="1600" spc="26">
                <a:latin typeface="Arial"/>
                <a:cs typeface="Arial"/>
              </a:rPr>
              <a:t>l</a:t>
            </a:r>
            <a:r>
              <a:rPr dirty="0" smtClean="0" sz="1600" spc="26">
                <a:latin typeface="Arial"/>
                <a:cs typeface="Arial"/>
              </a:rPr>
              <a:t>e</a:t>
            </a:r>
            <a:r>
              <a:rPr dirty="0" smtClean="0" sz="1600" spc="26">
                <a:latin typeface="Arial"/>
                <a:cs typeface="Arial"/>
              </a:rPr>
              <a:t>,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w</a:t>
            </a:r>
            <a:r>
              <a:rPr dirty="0" smtClean="0" sz="1600" spc="26">
                <a:latin typeface="Arial"/>
                <a:cs typeface="Arial"/>
              </a:rPr>
              <a:t>h</a:t>
            </a:r>
            <a:r>
              <a:rPr dirty="0" smtClean="0" sz="1600" spc="26">
                <a:latin typeface="Arial"/>
                <a:cs typeface="Arial"/>
              </a:rPr>
              <a:t>i</a:t>
            </a:r>
            <a:r>
              <a:rPr dirty="0" smtClean="0" sz="1600" spc="26">
                <a:latin typeface="Arial"/>
                <a:cs typeface="Arial"/>
              </a:rPr>
              <a:t>l</a:t>
            </a:r>
            <a:r>
              <a:rPr dirty="0" smtClean="0" sz="1600" spc="26">
                <a:latin typeface="Arial"/>
                <a:cs typeface="Arial"/>
              </a:rPr>
              <a:t>e</a:t>
            </a:r>
            <a:r>
              <a:rPr dirty="0" smtClean="0" sz="1600" spc="26">
                <a:latin typeface="Arial"/>
                <a:cs typeface="Arial"/>
              </a:rPr>
              <a:t> </a:t>
            </a:r>
            <a:r>
              <a:rPr dirty="0" smtClean="0" sz="1600" spc="26">
                <a:latin typeface="Arial"/>
                <a:cs typeface="Arial"/>
              </a:rPr>
              <a:t>t</a:t>
            </a:r>
            <a:r>
              <a:rPr dirty="0" smtClean="0" sz="1600" spc="26">
                <a:latin typeface="Arial"/>
                <a:cs typeface="Arial"/>
              </a:rPr>
              <a:t>h</a:t>
            </a:r>
            <a:r>
              <a:rPr dirty="0" smtClean="0" sz="1600" spc="26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24892" marR="30479">
              <a:lnSpc>
                <a:spcPts val="1825"/>
              </a:lnSpc>
              <a:spcBef>
                <a:spcPts val="411"/>
              </a:spcBef>
            </a:pPr>
            <a:r>
              <a:rPr dirty="0" smtClean="0" sz="1600" spc="25">
                <a:latin typeface="Arial"/>
                <a:cs typeface="Arial"/>
              </a:rPr>
              <a:t>p</a:t>
            </a:r>
            <a:r>
              <a:rPr dirty="0" smtClean="0" sz="1600" spc="25">
                <a:latin typeface="Arial"/>
                <a:cs typeface="Arial"/>
              </a:rPr>
              <a:t>u</a:t>
            </a:r>
            <a:r>
              <a:rPr dirty="0" smtClean="0" sz="1600" spc="25">
                <a:latin typeface="Arial"/>
                <a:cs typeface="Arial"/>
              </a:rPr>
              <a:t>l</a:t>
            </a:r>
            <a:r>
              <a:rPr dirty="0" smtClean="0" sz="1600" spc="25">
                <a:latin typeface="Arial"/>
                <a:cs typeface="Arial"/>
              </a:rPr>
              <a:t>m</a:t>
            </a:r>
            <a:r>
              <a:rPr dirty="0" smtClean="0" sz="1600" spc="25">
                <a:latin typeface="Arial"/>
                <a:cs typeface="Arial"/>
              </a:rPr>
              <a:t>o</a:t>
            </a:r>
            <a:r>
              <a:rPr dirty="0" smtClean="0" sz="1600" spc="25">
                <a:latin typeface="Arial"/>
                <a:cs typeface="Arial"/>
              </a:rPr>
              <a:t>n</a:t>
            </a:r>
            <a:r>
              <a:rPr dirty="0" smtClean="0" sz="1600" spc="25">
                <a:latin typeface="Arial"/>
                <a:cs typeface="Arial"/>
              </a:rPr>
              <a:t>a</a:t>
            </a:r>
            <a:r>
              <a:rPr dirty="0" smtClean="0" sz="1600" spc="25">
                <a:latin typeface="Arial"/>
                <a:cs typeface="Arial"/>
              </a:rPr>
              <a:t>r</a:t>
            </a:r>
            <a:r>
              <a:rPr dirty="0" smtClean="0" sz="1600" spc="25">
                <a:latin typeface="Arial"/>
                <a:cs typeface="Arial"/>
              </a:rPr>
              <a:t>y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v</a:t>
            </a:r>
            <a:r>
              <a:rPr dirty="0" smtClean="0" sz="1600" spc="25">
                <a:latin typeface="Arial"/>
                <a:cs typeface="Arial"/>
              </a:rPr>
              <a:t>e</a:t>
            </a:r>
            <a:r>
              <a:rPr dirty="0" smtClean="0" sz="1600" spc="25">
                <a:latin typeface="Arial"/>
                <a:cs typeface="Arial"/>
              </a:rPr>
              <a:t>i</a:t>
            </a:r>
            <a:r>
              <a:rPr dirty="0" smtClean="0" sz="1600" spc="25">
                <a:latin typeface="Arial"/>
                <a:cs typeface="Arial"/>
              </a:rPr>
              <a:t>n</a:t>
            </a:r>
            <a:r>
              <a:rPr dirty="0" smtClean="0" sz="1600" spc="25">
                <a:latin typeface="Arial"/>
                <a:cs typeface="Arial"/>
              </a:rPr>
              <a:t>s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c</a:t>
            </a:r>
            <a:r>
              <a:rPr dirty="0" smtClean="0" sz="1600" spc="25">
                <a:latin typeface="Arial"/>
                <a:cs typeface="Arial"/>
              </a:rPr>
              <a:t>a</a:t>
            </a:r>
            <a:r>
              <a:rPr dirty="0" smtClean="0" sz="1600" spc="25">
                <a:latin typeface="Arial"/>
                <a:cs typeface="Arial"/>
              </a:rPr>
              <a:t>r</a:t>
            </a:r>
            <a:r>
              <a:rPr dirty="0" smtClean="0" sz="1600" spc="25">
                <a:latin typeface="Arial"/>
                <a:cs typeface="Arial"/>
              </a:rPr>
              <a:t>r</a:t>
            </a:r>
            <a:r>
              <a:rPr dirty="0" smtClean="0" sz="1600" spc="25">
                <a:latin typeface="Arial"/>
                <a:cs typeface="Arial"/>
              </a:rPr>
              <a:t>y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b</a:t>
            </a:r>
            <a:r>
              <a:rPr dirty="0" smtClean="0" sz="1600" spc="25">
                <a:latin typeface="Arial"/>
                <a:cs typeface="Arial"/>
              </a:rPr>
              <a:t>l</a:t>
            </a:r>
            <a:r>
              <a:rPr dirty="0" smtClean="0" sz="1600" spc="25">
                <a:latin typeface="Arial"/>
                <a:cs typeface="Arial"/>
              </a:rPr>
              <a:t>o</a:t>
            </a:r>
            <a:r>
              <a:rPr dirty="0" smtClean="0" sz="1600" spc="25">
                <a:latin typeface="Arial"/>
                <a:cs typeface="Arial"/>
              </a:rPr>
              <a:t>o</a:t>
            </a:r>
            <a:r>
              <a:rPr dirty="0" smtClean="0" sz="1600" spc="25">
                <a:latin typeface="Arial"/>
                <a:cs typeface="Arial"/>
              </a:rPr>
              <a:t>d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h</a:t>
            </a:r>
            <a:r>
              <a:rPr dirty="0" smtClean="0" sz="1600" spc="25">
                <a:latin typeface="Arial"/>
                <a:cs typeface="Arial"/>
              </a:rPr>
              <a:t>i</a:t>
            </a:r>
            <a:r>
              <a:rPr dirty="0" smtClean="0" sz="1600" spc="25">
                <a:latin typeface="Arial"/>
                <a:cs typeface="Arial"/>
              </a:rPr>
              <a:t>g</a:t>
            </a:r>
            <a:r>
              <a:rPr dirty="0" smtClean="0" sz="1600" spc="25">
                <a:latin typeface="Arial"/>
                <a:cs typeface="Arial"/>
              </a:rPr>
              <a:t>h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i</a:t>
            </a:r>
            <a:r>
              <a:rPr dirty="0" smtClean="0" sz="1600" spc="25">
                <a:latin typeface="Arial"/>
                <a:cs typeface="Arial"/>
              </a:rPr>
              <a:t>n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o</a:t>
            </a:r>
            <a:r>
              <a:rPr dirty="0" smtClean="0" sz="1600" spc="25">
                <a:latin typeface="Arial"/>
                <a:cs typeface="Arial"/>
              </a:rPr>
              <a:t>x</a:t>
            </a:r>
            <a:r>
              <a:rPr dirty="0" smtClean="0" sz="1600" spc="25">
                <a:latin typeface="Arial"/>
                <a:cs typeface="Arial"/>
              </a:rPr>
              <a:t>y</a:t>
            </a:r>
            <a:r>
              <a:rPr dirty="0" smtClean="0" sz="1600" spc="25">
                <a:latin typeface="Arial"/>
                <a:cs typeface="Arial"/>
              </a:rPr>
              <a:t>g</a:t>
            </a:r>
            <a:r>
              <a:rPr dirty="0" smtClean="0" sz="1600" spc="25">
                <a:latin typeface="Arial"/>
                <a:cs typeface="Arial"/>
              </a:rPr>
              <a:t>e</a:t>
            </a:r>
            <a:r>
              <a:rPr dirty="0" smtClean="0" sz="1600" spc="25">
                <a:latin typeface="Arial"/>
                <a:cs typeface="Arial"/>
              </a:rPr>
              <a:t>n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f</a:t>
            </a:r>
            <a:r>
              <a:rPr dirty="0" smtClean="0" sz="1600" spc="25">
                <a:latin typeface="Arial"/>
                <a:cs typeface="Arial"/>
              </a:rPr>
              <a:t>r</a:t>
            </a:r>
            <a:r>
              <a:rPr dirty="0" smtClean="0" sz="1600" spc="25">
                <a:latin typeface="Arial"/>
                <a:cs typeface="Arial"/>
              </a:rPr>
              <a:t>o</a:t>
            </a:r>
            <a:r>
              <a:rPr dirty="0" smtClean="0" sz="1600" spc="25">
                <a:latin typeface="Arial"/>
                <a:cs typeface="Arial"/>
              </a:rPr>
              <a:t>m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t</a:t>
            </a:r>
            <a:r>
              <a:rPr dirty="0" smtClean="0" sz="1600" spc="25">
                <a:latin typeface="Arial"/>
                <a:cs typeface="Arial"/>
              </a:rPr>
              <a:t>h</a:t>
            </a:r>
            <a:r>
              <a:rPr dirty="0" smtClean="0" sz="1600" spc="25">
                <a:latin typeface="Arial"/>
                <a:cs typeface="Arial"/>
              </a:rPr>
              <a:t>e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l</a:t>
            </a:r>
            <a:r>
              <a:rPr dirty="0" smtClean="0" sz="1600" spc="25">
                <a:latin typeface="Arial"/>
                <a:cs typeface="Arial"/>
              </a:rPr>
              <a:t>u</a:t>
            </a:r>
            <a:r>
              <a:rPr dirty="0" smtClean="0" sz="1600" spc="25">
                <a:latin typeface="Arial"/>
                <a:cs typeface="Arial"/>
              </a:rPr>
              <a:t>n</a:t>
            </a:r>
            <a:r>
              <a:rPr dirty="0" smtClean="0" sz="1600" spc="25">
                <a:latin typeface="Arial"/>
                <a:cs typeface="Arial"/>
              </a:rPr>
              <a:t>g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i</a:t>
            </a:r>
            <a:r>
              <a:rPr dirty="0" smtClean="0" sz="1600" spc="25">
                <a:latin typeface="Arial"/>
                <a:cs typeface="Arial"/>
              </a:rPr>
              <a:t>n</a:t>
            </a:r>
            <a:r>
              <a:rPr dirty="0" smtClean="0" sz="1600" spc="25">
                <a:latin typeface="Arial"/>
                <a:cs typeface="Arial"/>
              </a:rPr>
              <a:t>t</a:t>
            </a:r>
            <a:r>
              <a:rPr dirty="0" smtClean="0" sz="1600" spc="25">
                <a:latin typeface="Arial"/>
                <a:cs typeface="Arial"/>
              </a:rPr>
              <a:t>o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t</a:t>
            </a:r>
            <a:r>
              <a:rPr dirty="0" smtClean="0" sz="1600" spc="25">
                <a:latin typeface="Arial"/>
                <a:cs typeface="Arial"/>
              </a:rPr>
              <a:t>h</a:t>
            </a:r>
            <a:r>
              <a:rPr dirty="0" smtClean="0" sz="1600" spc="25">
                <a:latin typeface="Arial"/>
                <a:cs typeface="Arial"/>
              </a:rPr>
              <a:t>e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l</a:t>
            </a:r>
            <a:r>
              <a:rPr dirty="0" smtClean="0" sz="1600" spc="25">
                <a:latin typeface="Arial"/>
                <a:cs typeface="Arial"/>
              </a:rPr>
              <a:t>e</a:t>
            </a:r>
            <a:r>
              <a:rPr dirty="0" smtClean="0" sz="1600" spc="25">
                <a:latin typeface="Arial"/>
                <a:cs typeface="Arial"/>
              </a:rPr>
              <a:t>f</a:t>
            </a:r>
            <a:r>
              <a:rPr dirty="0" smtClean="0" sz="1600" spc="25">
                <a:latin typeface="Arial"/>
                <a:cs typeface="Arial"/>
              </a:rPr>
              <a:t>t</a:t>
            </a:r>
            <a:r>
              <a:rPr dirty="0" smtClean="0" sz="1600" spc="25">
                <a:latin typeface="Arial"/>
                <a:cs typeface="Arial"/>
              </a:rPr>
              <a:t> </a:t>
            </a:r>
            <a:r>
              <a:rPr dirty="0" smtClean="0" sz="1600" spc="25">
                <a:latin typeface="Arial"/>
                <a:cs typeface="Arial"/>
              </a:rPr>
              <a:t>a</a:t>
            </a:r>
            <a:r>
              <a:rPr dirty="0" smtClean="0" sz="1600" spc="25">
                <a:latin typeface="Arial"/>
                <a:cs typeface="Arial"/>
              </a:rPr>
              <a:t>t</a:t>
            </a:r>
            <a:r>
              <a:rPr dirty="0" smtClean="0" sz="1600" spc="25">
                <a:latin typeface="Arial"/>
                <a:cs typeface="Arial"/>
              </a:rPr>
              <a:t>r</a:t>
            </a:r>
            <a:r>
              <a:rPr dirty="0" smtClean="0" sz="1600" spc="25">
                <a:latin typeface="Arial"/>
                <a:cs typeface="Arial"/>
              </a:rPr>
              <a:t>i</a:t>
            </a:r>
            <a:r>
              <a:rPr dirty="0" smtClean="0" sz="1600" spc="25">
                <a:latin typeface="Arial"/>
                <a:cs typeface="Arial"/>
              </a:rPr>
              <a:t>u</a:t>
            </a:r>
            <a:r>
              <a:rPr dirty="0" smtClean="0" sz="1600" spc="25">
                <a:latin typeface="Arial"/>
                <a:cs typeface="Arial"/>
              </a:rPr>
              <a:t>m</a:t>
            </a:r>
            <a:r>
              <a:rPr dirty="0" smtClean="0" sz="1600" spc="2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28108" y="275288"/>
            <a:ext cx="1723878" cy="1386235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206312" marR="125392" algn="ctr">
              <a:lnSpc>
                <a:spcPts val="1325"/>
              </a:lnSpc>
            </a:pPr>
            <a:r>
              <a:rPr dirty="0" smtClean="0" sz="1100" spc="203" b="1">
                <a:solidFill>
                  <a:srgbClr val="3F3F3F"/>
                </a:solidFill>
                <a:latin typeface="Arial"/>
                <a:cs typeface="Arial"/>
              </a:rPr>
              <a:t>Right</a:t>
            </a:r>
            <a:r>
              <a:rPr dirty="0" smtClean="0" sz="1100" spc="203" b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200" spc="203" b="1">
                <a:solidFill>
                  <a:srgbClr val="3F3F3F"/>
                </a:solidFill>
                <a:latin typeface="Arial"/>
                <a:cs typeface="Arial"/>
              </a:rPr>
              <a:t>common</a:t>
            </a:r>
            <a:endParaRPr sz="1200">
              <a:latin typeface="Arial"/>
              <a:cs typeface="Arial"/>
            </a:endParaRPr>
          </a:p>
          <a:p>
            <a:pPr marL="290321" marR="606214" algn="ctr">
              <a:lnSpc>
                <a:spcPts val="1275"/>
              </a:lnSpc>
            </a:pPr>
            <a:r>
              <a:rPr dirty="0" smtClean="0" sz="1200" spc="-72" b="1">
                <a:solidFill>
                  <a:srgbClr val="3F3F3F"/>
                </a:solidFill>
                <a:latin typeface="Times New Roman"/>
                <a:cs typeface="Times New Roman"/>
              </a:rPr>
              <a:t>carotid</a:t>
            </a:r>
            <a:r>
              <a:rPr dirty="0" smtClean="0" sz="1200" spc="-72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51" b="1">
                <a:solidFill>
                  <a:srgbClr val="3F3F3F"/>
                </a:solidFill>
                <a:latin typeface="Arial"/>
                <a:cs typeface="Arial"/>
              </a:rPr>
              <a:t>ar</a:t>
            </a:r>
            <a:r>
              <a:rPr dirty="0" smtClean="0" sz="1100" spc="-51" b="1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-51" b="1">
                <a:solidFill>
                  <a:srgbClr val="3F3F3F"/>
                </a:solidFill>
                <a:latin typeface="Arial"/>
                <a:cs typeface="Arial"/>
              </a:rPr>
              <a:t>ery</a:t>
            </a:r>
            <a:endParaRPr sz="1100">
              <a:latin typeface="Arial"/>
              <a:cs typeface="Arial"/>
            </a:endParaRPr>
          </a:p>
          <a:p>
            <a:pPr marL="12700" marR="10536">
              <a:lnSpc>
                <a:spcPct val="95825"/>
              </a:lnSpc>
              <a:spcBef>
                <a:spcPts val="812"/>
              </a:spcBef>
            </a:pPr>
            <a:r>
              <a:rPr dirty="0" smtClean="0" sz="1000" spc="17">
                <a:solidFill>
                  <a:srgbClr val="3F3F3F"/>
                </a:solidFill>
                <a:latin typeface="Arial"/>
                <a:cs typeface="Arial"/>
              </a:rPr>
              <a:t>Ri</a:t>
            </a:r>
            <a:r>
              <a:rPr dirty="0" smtClean="0" sz="1000" spc="17">
                <a:solidFill>
                  <a:srgbClr val="3F3F3F"/>
                </a:solidFill>
                <a:latin typeface="Arial"/>
                <a:cs typeface="Arial"/>
              </a:rPr>
              <a:t>g</a:t>
            </a:r>
            <a:r>
              <a:rPr dirty="0" smtClean="0" sz="1000" spc="17">
                <a:solidFill>
                  <a:srgbClr val="3F3F3F"/>
                </a:solidFill>
                <a:latin typeface="Arial"/>
                <a:cs typeface="Arial"/>
              </a:rPr>
              <a:t>ht</a:t>
            </a:r>
            <a:r>
              <a:rPr dirty="0" smtClean="0" sz="1000" spc="17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200" spc="100">
                <a:solidFill>
                  <a:srgbClr val="3F3F3F"/>
                </a:solidFill>
                <a:latin typeface="Times New Roman"/>
                <a:cs typeface="Times New Roman"/>
              </a:rPr>
              <a:t>subcdavian</a:t>
            </a:r>
            <a:r>
              <a:rPr dirty="0" smtClean="0" sz="1200" spc="10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100">
                <a:solidFill>
                  <a:srgbClr val="562F2D"/>
                </a:solidFill>
                <a:latin typeface="Times New Roman"/>
                <a:cs typeface="Times New Roman"/>
              </a:rPr>
              <a:t>-d</a:t>
            </a:r>
            <a:endParaRPr sz="600">
              <a:latin typeface="Times New Roman"/>
              <a:cs typeface="Times New Roman"/>
            </a:endParaRPr>
          </a:p>
          <a:p>
            <a:pPr marL="620458" marR="694823" algn="ctr">
              <a:lnSpc>
                <a:spcPct val="95825"/>
              </a:lnSpc>
              <a:spcBef>
                <a:spcPts val="25"/>
              </a:spcBef>
            </a:pPr>
            <a:r>
              <a:rPr dirty="0" smtClean="0" sz="1100" spc="6">
                <a:solidFill>
                  <a:srgbClr val="3F3F3F"/>
                </a:solidFill>
                <a:latin typeface="Arial"/>
                <a:cs typeface="Arial"/>
              </a:rPr>
              <a:t>ar</a:t>
            </a:r>
            <a:r>
              <a:rPr dirty="0" smtClean="0" sz="1100" spc="6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6">
                <a:solidFill>
                  <a:srgbClr val="3F3F3F"/>
                </a:solidFill>
                <a:latin typeface="Arial"/>
                <a:cs typeface="Arial"/>
              </a:rPr>
              <a:t>ery</a:t>
            </a:r>
            <a:endParaRPr sz="1100">
              <a:latin typeface="Arial"/>
              <a:cs typeface="Arial"/>
            </a:endParaRPr>
          </a:p>
          <a:p>
            <a:pPr marL="61467" marR="10536">
              <a:lnSpc>
                <a:spcPct val="95825"/>
              </a:lnSpc>
              <a:spcBef>
                <a:spcPts val="563"/>
              </a:spcBef>
            </a:pPr>
            <a:r>
              <a:rPr dirty="0" smtClean="0" sz="1100" spc="18">
                <a:solidFill>
                  <a:srgbClr val="3F3F3F"/>
                </a:solidFill>
                <a:latin typeface="Times New Roman"/>
                <a:cs typeface="Times New Roman"/>
              </a:rPr>
              <a:t>Brachiocephalic</a:t>
            </a:r>
            <a:endParaRPr sz="1100">
              <a:latin typeface="Times New Roman"/>
              <a:cs typeface="Times New Roman"/>
            </a:endParaRPr>
          </a:p>
          <a:p>
            <a:pPr marL="633602" marR="685647" algn="ctr">
              <a:lnSpc>
                <a:spcPct val="95825"/>
              </a:lnSpc>
              <a:spcBef>
                <a:spcPts val="25"/>
              </a:spcBef>
            </a:pPr>
            <a:r>
              <a:rPr dirty="0" smtClean="0" sz="1000" spc="45">
                <a:solidFill>
                  <a:srgbClr val="3F3F3F"/>
                </a:solidFill>
                <a:latin typeface="Arial"/>
                <a:cs typeface="Arial"/>
              </a:rPr>
              <a:t>artery</a:t>
            </a:r>
            <a:endParaRPr sz="1000">
              <a:latin typeface="Arial"/>
              <a:cs typeface="Arial"/>
            </a:endParaRPr>
          </a:p>
          <a:p>
            <a:pPr marL="1655" algn="ctr">
              <a:lnSpc>
                <a:spcPct val="95825"/>
              </a:lnSpc>
              <a:spcBef>
                <a:spcPts val="409"/>
              </a:spcBef>
            </a:pPr>
            <a:r>
              <a:rPr dirty="0" smtClean="0" sz="1100" spc="42">
                <a:solidFill>
                  <a:srgbClr val="3F3F3F"/>
                </a:solidFill>
                <a:latin typeface="Times New Roman"/>
                <a:cs typeface="Times New Roman"/>
              </a:rPr>
              <a:t>Ascen</a:t>
            </a:r>
            <a:r>
              <a:rPr dirty="0" smtClean="0" sz="1100" spc="83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dirty="0" smtClean="0" sz="1100" spc="-282">
                <a:solidFill>
                  <a:srgbClr val="797272"/>
                </a:solidFill>
                <a:latin typeface="Times New Roman"/>
                <a:cs typeface="Times New Roman"/>
              </a:rPr>
              <a:t>i</a:t>
            </a:r>
            <a:r>
              <a:rPr dirty="0" smtClean="0" sz="1100" spc="-492">
                <a:solidFill>
                  <a:srgbClr val="3F3F3F"/>
                </a:solidFill>
                <a:latin typeface="Times New Roman"/>
                <a:cs typeface="Times New Roman"/>
              </a:rPr>
              <a:t>g</a:t>
            </a:r>
            <a:r>
              <a:rPr dirty="0" smtClean="0" sz="1100" spc="-401">
                <a:solidFill>
                  <a:srgbClr val="797272"/>
                </a:solidFill>
                <a:latin typeface="Times New Roman"/>
                <a:cs typeface="Times New Roman"/>
              </a:rPr>
              <a:t>n</a:t>
            </a:r>
            <a:r>
              <a:rPr dirty="0" smtClean="0" sz="1100" spc="0">
                <a:solidFill>
                  <a:srgbClr val="797272"/>
                </a:solidFill>
                <a:latin typeface="Times New Roman"/>
                <a:cs typeface="Times New Roman"/>
              </a:rPr>
              <a:t>    </a:t>
            </a:r>
            <a:r>
              <a:rPr dirty="0" smtClean="0" sz="1100" spc="50">
                <a:solidFill>
                  <a:srgbClr val="797272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3F3F3F"/>
                </a:solidFill>
                <a:latin typeface="Arial"/>
                <a:cs typeface="Arial"/>
              </a:rPr>
              <a:t>aorta</a:t>
            </a:r>
            <a:r>
              <a:rPr dirty="0" smtClean="0" sz="1100" spc="259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500" spc="1134">
                <a:solidFill>
                  <a:srgbClr val="562F2D"/>
                </a:solidFill>
                <a:latin typeface="Times New Roman"/>
                <a:cs typeface="Times New Roman"/>
              </a:rPr>
              <a:t>p"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196" y="367482"/>
            <a:ext cx="3142382" cy="722637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 marR="22860">
              <a:lnSpc>
                <a:spcPts val="1530"/>
              </a:lnSpc>
            </a:pP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N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a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m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s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o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f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t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h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S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y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s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t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m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ic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A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t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r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i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e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s</a:t>
            </a:r>
            <a:r>
              <a:rPr dirty="0" smtClean="0" sz="1400" spc="25" b="1">
                <a:solidFill>
                  <a:srgbClr val="FD0000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34035" marR="22860">
              <a:lnSpc>
                <a:spcPct val="95825"/>
              </a:lnSpc>
              <a:spcBef>
                <a:spcPts val="661"/>
              </a:spcBef>
            </a:pP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3" b="1">
                <a:solidFill>
                  <a:srgbClr val="001F60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64516">
              <a:lnSpc>
                <a:spcPct val="95825"/>
              </a:lnSpc>
              <a:spcBef>
                <a:spcPts val="588"/>
              </a:spcBef>
            </a:pPr>
            <a:r>
              <a:rPr dirty="0" smtClean="0" sz="1200" spc="29" b="1">
                <a:solidFill>
                  <a:srgbClr val="FD0000"/>
                </a:solidFill>
                <a:latin typeface="Arial"/>
                <a:cs typeface="Arial"/>
              </a:rPr>
              <a:t>1</a:t>
            </a:r>
            <a:r>
              <a:rPr dirty="0" smtClean="0" sz="1200" spc="29" b="1">
                <a:solidFill>
                  <a:srgbClr val="FD0000"/>
                </a:solidFill>
                <a:latin typeface="Arial"/>
                <a:cs typeface="Arial"/>
              </a:rPr>
              <a:t>-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 b="1">
                <a:solidFill>
                  <a:srgbClr val="18346B"/>
                </a:solidFill>
                <a:latin typeface="Arial"/>
                <a:cs typeface="Arial"/>
              </a:rPr>
              <a:t>:</a:t>
            </a:r>
            <a:r>
              <a:rPr dirty="0" smtClean="0" sz="1200" spc="29" b="1">
                <a:solidFill>
                  <a:srgbClr val="18346B"/>
                </a:solidFill>
                <a:latin typeface="Arial"/>
                <a:cs typeface="Arial"/>
              </a:rPr>
              <a:t> </a:t>
            </a:r>
            <a:r>
              <a:rPr dirty="0" smtClean="0" sz="1200" spc="29" b="1">
                <a:solidFill>
                  <a:srgbClr val="18346B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f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5067" y="912320"/>
            <a:ext cx="1051795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w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051" y="1128728"/>
            <a:ext cx="4039373" cy="39116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5748">
              <a:lnSpc>
                <a:spcPts val="1325"/>
              </a:lnSpc>
            </a:pPr>
            <a:r>
              <a:rPr dirty="0" smtClean="0" sz="1200" spc="-20">
                <a:solidFill>
                  <a:srgbClr val="001F60"/>
                </a:solidFill>
                <a:latin typeface="Arial"/>
                <a:cs typeface="Arial"/>
              </a:rPr>
              <a:t>b</a:t>
            </a:r>
            <a:r>
              <a:rPr dirty="0" smtClean="0" sz="1200" spc="76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49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5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52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-113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 </a:t>
            </a:r>
            <a:r>
              <a:rPr dirty="0" smtClean="0" sz="1200" spc="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1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66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52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00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23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-76">
                <a:solidFill>
                  <a:srgbClr val="001F60"/>
                </a:solidFill>
                <a:latin typeface="Arial"/>
                <a:cs typeface="Arial"/>
              </a:rPr>
              <a:t>,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 </a:t>
            </a:r>
            <a:r>
              <a:rPr dirty="0" smtClean="0" sz="1200" spc="-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9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9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3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23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 </a:t>
            </a:r>
            <a:r>
              <a:rPr dirty="0" smtClean="0" sz="1200" spc="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75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52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23">
                <a:solidFill>
                  <a:srgbClr val="001F60"/>
                </a:solidFill>
                <a:latin typeface="Arial"/>
                <a:cs typeface="Arial"/>
              </a:rPr>
              <a:t>f</a:t>
            </a:r>
            <a:r>
              <a:rPr dirty="0" smtClean="0" sz="1200" spc="85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 </a:t>
            </a:r>
            <a:r>
              <a:rPr dirty="0" smtClean="0" sz="1200" spc="-6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3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52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-20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08">
                <a:solidFill>
                  <a:srgbClr val="001F60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233"/>
              </a:spcBef>
            </a:pP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,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7020" y="1719286"/>
            <a:ext cx="610823" cy="358386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R="11896" algn="ctr">
              <a:lnSpc>
                <a:spcPts val="1120"/>
              </a:lnSpc>
            </a:pPr>
            <a:r>
              <a:rPr dirty="0" smtClean="0" sz="1000" spc="40">
                <a:solidFill>
                  <a:srgbClr val="3F3F3F"/>
                </a:solidFill>
                <a:latin typeface="Arial"/>
                <a:cs typeface="Arial"/>
              </a:rPr>
              <a:t>Coronary</a:t>
            </a:r>
            <a:endParaRPr sz="1000">
              <a:latin typeface="Arial"/>
              <a:cs typeface="Arial"/>
            </a:endParaRPr>
          </a:p>
          <a:p>
            <a:pPr marL="95250" algn="ctr">
              <a:lnSpc>
                <a:spcPct val="95825"/>
              </a:lnSpc>
              <a:spcBef>
                <a:spcPts val="189"/>
              </a:spcBef>
            </a:pPr>
            <a:r>
              <a:rPr dirty="0" smtClean="0" sz="1200" spc="-39" i="1">
                <a:solidFill>
                  <a:srgbClr val="3F3F3F"/>
                </a:solidFill>
                <a:latin typeface="Arial"/>
                <a:cs typeface="Arial"/>
              </a:rPr>
              <a:t>arteries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0148" y="1719286"/>
            <a:ext cx="90281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 spc="1524">
                <a:solidFill>
                  <a:srgbClr val="562F2D"/>
                </a:solidFill>
                <a:latin typeface="Arial"/>
                <a:cs typeface="Arial"/>
              </a:rPr>
              <a:t>-,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2095" y="1740441"/>
            <a:ext cx="859536" cy="127000"/>
          </a:xfrm>
          <a:prstGeom prst="rect">
            <a:avLst/>
          </a:prstGeom>
        </p:spPr>
        <p:txBody>
          <a:bodyPr wrap="square" lIns="0" tIns="5810" rIns="0" bIns="0" rtlCol="0">
            <a:noAutofit/>
          </a:bodyPr>
          <a:lstStyle/>
          <a:p>
            <a:pPr marL="12700">
              <a:lnSpc>
                <a:spcPts val="915"/>
              </a:lnSpc>
            </a:pPr>
            <a:r>
              <a:rPr dirty="0" smtClean="0" sz="800" spc="2000">
                <a:solidFill>
                  <a:srgbClr val="562F2D"/>
                </a:solidFill>
                <a:latin typeface="Times New Roman"/>
                <a:cs typeface="Times New Roman"/>
              </a:rPr>
              <a:t>«y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956" y="1806962"/>
            <a:ext cx="4078348" cy="700477"/>
          </a:xfrm>
          <a:prstGeom prst="rect">
            <a:avLst/>
          </a:prstGeom>
        </p:spPr>
        <p:txBody>
          <a:bodyPr wrap="square" lIns="0" tIns="11652" rIns="0" bIns="0" rtlCol="0">
            <a:noAutofit/>
          </a:bodyPr>
          <a:lstStyle/>
          <a:p>
            <a:pPr marL="70611" marR="13586">
              <a:lnSpc>
                <a:spcPts val="1835"/>
              </a:lnSpc>
            </a:pPr>
            <a:r>
              <a:rPr dirty="0" smtClean="0" sz="1700" spc="-36" b="1">
                <a:solidFill>
                  <a:srgbClr val="FD0000"/>
                </a:solidFill>
                <a:latin typeface="Times New Roman"/>
                <a:cs typeface="Times New Roman"/>
              </a:rPr>
              <a:t>2</a:t>
            </a:r>
            <a:r>
              <a:rPr dirty="0" smtClean="0" sz="1700" spc="-36" b="1">
                <a:solidFill>
                  <a:srgbClr val="FD0000"/>
                </a:solidFill>
                <a:latin typeface="Times New Roman"/>
                <a:cs typeface="Times New Roman"/>
              </a:rPr>
              <a:t>-</a:t>
            </a:r>
            <a:r>
              <a:rPr dirty="0" smtClean="0" sz="1700" spc="-36" b="1">
                <a:solidFill>
                  <a:srgbClr val="FD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ic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: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v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,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v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b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  <a:spcBef>
                <a:spcPts val="317"/>
              </a:spcBef>
            </a:pPr>
            <a:r>
              <a:rPr dirty="0" smtClean="0" sz="1200" spc="-19" b="1">
                <a:solidFill>
                  <a:srgbClr val="020202"/>
                </a:solidFill>
                <a:latin typeface="Arial"/>
                <a:cs typeface="Arial"/>
              </a:rPr>
              <a:t>A</a:t>
            </a:r>
            <a:r>
              <a:rPr dirty="0" smtClean="0" sz="1200" spc="-4" b="1">
                <a:solidFill>
                  <a:srgbClr val="020202"/>
                </a:solidFill>
                <a:latin typeface="Arial"/>
                <a:cs typeface="Arial"/>
              </a:rPr>
              <a:t>.</a:t>
            </a:r>
            <a:r>
              <a:rPr dirty="0" smtClean="0" sz="1200" spc="-14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-14" b="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6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32" b="1">
                <a:solidFill>
                  <a:srgbClr val="001F60"/>
                </a:solidFill>
                <a:latin typeface="Arial"/>
                <a:cs typeface="Arial"/>
              </a:rPr>
              <a:t>B</a:t>
            </a:r>
            <a:r>
              <a:rPr dirty="0" smtClean="0" sz="1200" spc="-19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-28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-23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-24" b="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-11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-29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-28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-28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-29" b="1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-29" b="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-28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-11" b="1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-9" b="1">
                <a:solidFill>
                  <a:srgbClr val="001F60"/>
                </a:solidFill>
                <a:latin typeface="Arial"/>
                <a:cs typeface="Arial"/>
              </a:rPr>
              <a:t>ic</a:t>
            </a:r>
            <a:r>
              <a:rPr dirty="0" smtClean="0" sz="1200" spc="-6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36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-9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-9" b="1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50" b="1">
                <a:solidFill>
                  <a:srgbClr val="001F60"/>
                </a:solidFill>
                <a:latin typeface="Arial"/>
                <a:cs typeface="Arial"/>
              </a:rPr>
              <a:t>k</a:t>
            </a:r>
            <a:r>
              <a:rPr dirty="0" smtClean="0" sz="1200" spc="-131" b="1">
                <a:solidFill>
                  <a:srgbClr val="001F60"/>
                </a:solidFill>
                <a:latin typeface="Arial"/>
                <a:cs typeface="Arial"/>
              </a:rPr>
              <a:t>: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0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50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-119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-66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2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9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97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66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76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46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76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-22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-122">
                <a:solidFill>
                  <a:srgbClr val="001F60"/>
                </a:solidFill>
                <a:latin typeface="Arial"/>
                <a:cs typeface="Arial"/>
              </a:rPr>
              <a:t>,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8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94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52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77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52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46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46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-113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-63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16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58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7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66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25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03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-100">
                <a:solidFill>
                  <a:srgbClr val="001F60"/>
                </a:solidFill>
                <a:latin typeface="Arial"/>
                <a:cs typeface="Arial"/>
              </a:rPr>
              <a:t>.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12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164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3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9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22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97">
                <a:solidFill>
                  <a:srgbClr val="001F60"/>
                </a:solidFill>
                <a:latin typeface="Arial"/>
                <a:cs typeface="Arial"/>
              </a:rPr>
              <a:t>v</a:t>
            </a:r>
            <a:r>
              <a:rPr dirty="0" smtClean="0" sz="1200" spc="22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52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-113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6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25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5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70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-40">
                <a:solidFill>
                  <a:srgbClr val="001F6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2764" y="2341832"/>
            <a:ext cx="1076481" cy="650878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24892" marR="11396">
              <a:lnSpc>
                <a:spcPts val="1325"/>
              </a:lnSpc>
            </a:pPr>
            <a:r>
              <a:rPr dirty="0" smtClean="0" sz="1100" spc="-33">
                <a:solidFill>
                  <a:srgbClr val="3F3F3F"/>
                </a:solidFill>
                <a:latin typeface="Arial"/>
                <a:cs typeface="Arial"/>
              </a:rPr>
              <a:t>Cel</a:t>
            </a:r>
            <a:r>
              <a:rPr dirty="0" smtClean="0" sz="1100" spc="-33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mtClean="0" sz="1100" spc="-33">
                <a:solidFill>
                  <a:srgbClr val="3F3F3F"/>
                </a:solidFill>
                <a:latin typeface="Arial"/>
                <a:cs typeface="Arial"/>
              </a:rPr>
              <a:t>ac</a:t>
            </a:r>
            <a:r>
              <a:rPr dirty="0" smtClean="0" sz="1100" spc="-33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200" spc="-33">
                <a:solidFill>
                  <a:srgbClr val="3F3F3F"/>
                </a:solidFill>
                <a:latin typeface="Arial"/>
                <a:cs typeface="Arial"/>
              </a:rPr>
              <a:t>tru</a:t>
            </a:r>
            <a:r>
              <a:rPr dirty="0" smtClean="0" sz="1200" spc="-33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dirty="0" smtClean="0" sz="1200" spc="-33">
                <a:solidFill>
                  <a:srgbClr val="3F3F3F"/>
                </a:solidFill>
                <a:latin typeface="Arial"/>
                <a:cs typeface="Arial"/>
              </a:rPr>
              <a:t>k</a:t>
            </a:r>
            <a:r>
              <a:rPr dirty="0" smtClean="0" sz="1200" spc="-33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-33">
                <a:solidFill>
                  <a:srgbClr val="3F3F3F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marL="61468" indent="-48768">
              <a:lnSpc>
                <a:spcPts val="1200"/>
              </a:lnSpc>
              <a:spcBef>
                <a:spcPts val="123"/>
              </a:spcBef>
            </a:pPr>
            <a:r>
              <a:rPr dirty="0" smtClean="0" sz="1100" spc="-41">
                <a:solidFill>
                  <a:srgbClr val="3F3F3F"/>
                </a:solidFill>
                <a:latin typeface="Arial"/>
                <a:cs typeface="Arial"/>
              </a:rPr>
              <a:t>Left</a:t>
            </a:r>
            <a:r>
              <a:rPr dirty="0" smtClean="0" sz="1100" spc="-5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9">
                <a:solidFill>
                  <a:srgbClr val="3F3F3F"/>
                </a:solidFill>
                <a:latin typeface="Times New Roman"/>
                <a:cs typeface="Times New Roman"/>
              </a:rPr>
              <a:t>g</a:t>
            </a:r>
            <a:r>
              <a:rPr dirty="0" smtClean="0" sz="1100" spc="0">
                <a:solidFill>
                  <a:srgbClr val="3F3F3F"/>
                </a:solidFill>
                <a:latin typeface="Times New Roman"/>
                <a:cs typeface="Times New Roman"/>
              </a:rPr>
              <a:t>astric</a:t>
            </a:r>
            <a:r>
              <a:rPr dirty="0" smtClean="0" sz="1100" spc="243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1">
                <a:solidFill>
                  <a:srgbClr val="3F3F3F"/>
                </a:solidFill>
                <a:latin typeface="Arial"/>
                <a:cs typeface="Arial"/>
              </a:rPr>
              <a:t>artery</a:t>
            </a:r>
            <a:r>
              <a:rPr dirty="0" smtClean="0" sz="1000" spc="26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000" spc="0">
                <a:solidFill>
                  <a:srgbClr val="3F3F3F"/>
                </a:solidFill>
                <a:latin typeface="Arial"/>
                <a:cs typeface="Arial"/>
              </a:rPr>
              <a:t>Splenic</a:t>
            </a:r>
            <a:r>
              <a:rPr dirty="0" smtClean="0" sz="1000" spc="237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23">
                <a:solidFill>
                  <a:srgbClr val="3F3F3F"/>
                </a:solidFill>
                <a:latin typeface="Arial"/>
                <a:cs typeface="Arial"/>
              </a:rPr>
              <a:t>ar</a:t>
            </a:r>
            <a:r>
              <a:rPr dirty="0" smtClean="0" sz="1100" spc="-84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3F3F3F"/>
                </a:solidFill>
                <a:latin typeface="Arial"/>
                <a:cs typeface="Arial"/>
              </a:rPr>
              <a:t>ery</a:t>
            </a:r>
            <a:r>
              <a:rPr dirty="0" smtClean="0" sz="1100" spc="17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000" spc="0">
                <a:solidFill>
                  <a:srgbClr val="3F3F3F"/>
                </a:solidFill>
                <a:latin typeface="Arial"/>
                <a:cs typeface="Arial"/>
              </a:rPr>
              <a:t>Hep</a:t>
            </a:r>
            <a:r>
              <a:rPr dirty="0" smtClean="0" sz="1000" spc="-59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dirty="0" smtClean="0" sz="1000" spc="0">
                <a:solidFill>
                  <a:srgbClr val="3F3F3F"/>
                </a:solidFill>
                <a:latin typeface="Arial"/>
                <a:cs typeface="Arial"/>
              </a:rPr>
              <a:t>tic</a:t>
            </a:r>
            <a:r>
              <a:rPr dirty="0" smtClean="0" sz="1000" spc="213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23">
                <a:solidFill>
                  <a:srgbClr val="3F3F3F"/>
                </a:solidFill>
                <a:latin typeface="Arial"/>
                <a:cs typeface="Arial"/>
              </a:rPr>
              <a:t>ar</a:t>
            </a:r>
            <a:r>
              <a:rPr dirty="0" smtClean="0" sz="1100" spc="-84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29">
                <a:solidFill>
                  <a:srgbClr val="3F3F3F"/>
                </a:solidFill>
                <a:latin typeface="Arial"/>
                <a:cs typeface="Arial"/>
              </a:rPr>
              <a:t>ery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099" y="2844752"/>
            <a:ext cx="3984509" cy="388112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335788">
              <a:lnSpc>
                <a:spcPts val="1325"/>
              </a:lnSpc>
            </a:pP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1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-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b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v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,</a:t>
            </a:r>
            <a:r>
              <a:rPr dirty="0" smtClean="0" sz="1200" spc="13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w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3">
                <a:solidFill>
                  <a:srgbClr val="001F60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208"/>
              </a:spcBef>
            </a:pP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x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(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)</a:t>
            </a:r>
            <a:r>
              <a:rPr dirty="0" smtClean="0" sz="1200" spc="42">
                <a:solidFill>
                  <a:srgbClr val="001F6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099" y="3573224"/>
            <a:ext cx="4066991" cy="39116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369316">
              <a:lnSpc>
                <a:spcPts val="1325"/>
              </a:lnSpc>
            </a:pPr>
            <a:r>
              <a:rPr dirty="0" smtClean="0" sz="1200" spc="-9" b="1">
                <a:solidFill>
                  <a:srgbClr val="001F60"/>
                </a:solidFill>
                <a:latin typeface="Arial"/>
                <a:cs typeface="Arial"/>
              </a:rPr>
              <a:t>2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-</a:t>
            </a:r>
            <a:r>
              <a:rPr dirty="0" smtClean="0" sz="1200" spc="22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229" b="1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-21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80" b="1">
                <a:solidFill>
                  <a:srgbClr val="001F60"/>
                </a:solidFill>
                <a:latin typeface="Arial"/>
                <a:cs typeface="Arial"/>
              </a:rPr>
              <a:t>f</a:t>
            </a:r>
            <a:r>
              <a:rPr dirty="0" smtClean="0" sz="1200" spc="38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144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174" b="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-9" b="1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36" b="1">
                <a:solidFill>
                  <a:srgbClr val="001F60"/>
                </a:solidFill>
                <a:latin typeface="Arial"/>
                <a:cs typeface="Arial"/>
              </a:rPr>
              <a:t>b</a:t>
            </a:r>
            <a:r>
              <a:rPr dirty="0" smtClean="0" sz="1200" spc="-46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-43" b="1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4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50" b="1">
                <a:solidFill>
                  <a:srgbClr val="001F60"/>
                </a:solidFill>
                <a:latin typeface="Arial"/>
                <a:cs typeface="Arial"/>
              </a:rPr>
              <a:t>v</a:t>
            </a:r>
            <a:r>
              <a:rPr dirty="0" smtClean="0" sz="1200" spc="-44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-43" b="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129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7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2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24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7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39" b="1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189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203" b="1">
                <a:solidFill>
                  <a:srgbClr val="001F60"/>
                </a:solidFill>
                <a:latin typeface="Arial"/>
                <a:cs typeface="Arial"/>
              </a:rPr>
              <a:t>:</a:t>
            </a:r>
            <a:r>
              <a:rPr dirty="0" smtClean="0" sz="1200" spc="-169" b="1">
                <a:solidFill>
                  <a:srgbClr val="001F60"/>
                </a:solidFill>
                <a:latin typeface="Arial"/>
                <a:cs typeface="Arial"/>
              </a:rPr>
              <a:t>  </a:t>
            </a:r>
            <a:r>
              <a:rPr dirty="0" smtClean="0" sz="1200" spc="-108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29">
                <a:solidFill>
                  <a:srgbClr val="001F60"/>
                </a:solidFill>
                <a:latin typeface="Arial"/>
                <a:cs typeface="Arial"/>
              </a:rPr>
              <a:t>w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9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9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3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70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99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77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22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46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-113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11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6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-40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19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-98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25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46">
                <a:solidFill>
                  <a:srgbClr val="001F60"/>
                </a:solidFill>
                <a:latin typeface="Arial"/>
                <a:cs typeface="Arial"/>
              </a:rPr>
              <a:t>f</a:t>
            </a:r>
            <a:r>
              <a:rPr dirty="0" smtClean="0" sz="1200" spc="62">
                <a:solidFill>
                  <a:srgbClr val="001F60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233"/>
              </a:spcBef>
            </a:pP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x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34">
                <a:solidFill>
                  <a:srgbClr val="001F6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9884" y="3718415"/>
            <a:ext cx="1966286" cy="871447"/>
          </a:xfrm>
          <a:prstGeom prst="rect">
            <a:avLst/>
          </a:prstGeom>
        </p:spPr>
        <p:txBody>
          <a:bodyPr wrap="square" lIns="0" tIns="20320" rIns="0" bIns="0" rtlCol="0">
            <a:noAutofit/>
          </a:bodyPr>
          <a:lstStyle/>
          <a:p>
            <a:pPr marL="232156" marR="1358643" indent="12191">
              <a:lnSpc>
                <a:spcPts val="1100"/>
              </a:lnSpc>
            </a:pPr>
            <a:r>
              <a:rPr dirty="0" smtClean="0" sz="1100" spc="26">
                <a:solidFill>
                  <a:srgbClr val="3F3F3F"/>
                </a:solidFill>
                <a:latin typeface="Times New Roman"/>
                <a:cs typeface="Times New Roman"/>
              </a:rPr>
              <a:t>Renal</a:t>
            </a:r>
            <a:r>
              <a:rPr dirty="0" smtClean="0" sz="1100" spc="26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6">
                <a:solidFill>
                  <a:srgbClr val="3F3F3F"/>
                </a:solidFill>
                <a:latin typeface="Times New Roman"/>
                <a:cs typeface="Times New Roman"/>
              </a:rPr>
              <a:t>artery</a:t>
            </a:r>
            <a:endParaRPr sz="1100">
              <a:latin typeface="Times New Roman"/>
              <a:cs typeface="Times New Roman"/>
            </a:endParaRPr>
          </a:p>
          <a:p>
            <a:pPr marL="159004">
              <a:lnSpc>
                <a:spcPct val="95825"/>
              </a:lnSpc>
              <a:spcBef>
                <a:spcPts val="684"/>
              </a:spcBef>
            </a:pPr>
            <a:r>
              <a:rPr dirty="0" smtClean="0" sz="900" spc="460" b="1">
                <a:solidFill>
                  <a:srgbClr val="3F3F3F"/>
                </a:solidFill>
                <a:latin typeface="Times New Roman"/>
                <a:cs typeface="Times New Roman"/>
              </a:rPr>
              <a:t>St4)er</a:t>
            </a:r>
            <a:r>
              <a:rPr dirty="0" smtClean="0" sz="900" spc="460" b="1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dirty="0" smtClean="0" sz="900" spc="460" b="1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dirty="0" smtClean="0" sz="900" spc="460" b="1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dirty="0" smtClean="0" sz="900" spc="460" b="1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dirty="0" smtClean="0" sz="900" spc="460" b="1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dirty="0" smtClean="0" sz="900" spc="460" b="1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dirty="0" smtClean="0" sz="900" spc="460" b="1">
                <a:solidFill>
                  <a:srgbClr val="722F2A"/>
                </a:solidFill>
                <a:latin typeface="Times New Roman"/>
                <a:cs typeface="Times New Roman"/>
              </a:rPr>
              <a:t>--#</a:t>
            </a:r>
            <a:r>
              <a:rPr dirty="0" smtClean="0" sz="900" spc="460" b="1">
                <a:solidFill>
                  <a:srgbClr val="722F2A"/>
                </a:solidFill>
                <a:latin typeface="Times New Roman"/>
                <a:cs typeface="Times New Roman"/>
              </a:rPr>
              <a:t>4</a:t>
            </a:r>
            <a:r>
              <a:rPr dirty="0" smtClean="0" sz="900" spc="460" b="1">
                <a:solidFill>
                  <a:srgbClr val="9E5049"/>
                </a:solidFill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290"/>
              </a:spcBef>
            </a:pPr>
            <a:r>
              <a:rPr dirty="0" smtClean="0" sz="1100" spc="27">
                <a:solidFill>
                  <a:srgbClr val="3F3F3F"/>
                </a:solidFill>
                <a:latin typeface="Times New Roman"/>
                <a:cs typeface="Times New Roman"/>
              </a:rPr>
              <a:t>mesenteric</a:t>
            </a:r>
            <a:endParaRPr sz="1100">
              <a:latin typeface="Times New Roman"/>
              <a:cs typeface="Times New Roman"/>
            </a:endParaRPr>
          </a:p>
          <a:p>
            <a:pPr marL="317500" marR="24096">
              <a:lnSpc>
                <a:spcPts val="1145"/>
              </a:lnSpc>
              <a:spcBef>
                <a:spcPts val="57"/>
              </a:spcBef>
            </a:pPr>
            <a:r>
              <a:rPr dirty="0" smtClean="0" sz="1100" spc="1">
                <a:solidFill>
                  <a:srgbClr val="3F3F3F"/>
                </a:solidFill>
                <a:latin typeface="Arial"/>
                <a:cs typeface="Arial"/>
              </a:rPr>
              <a:t>art</a:t>
            </a:r>
            <a:r>
              <a:rPr dirty="0" smtClean="0" sz="1100" spc="1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dirty="0" smtClean="0" sz="1100" spc="1">
                <a:solidFill>
                  <a:srgbClr val="3F3F3F"/>
                </a:solidFill>
                <a:latin typeface="Arial"/>
                <a:cs typeface="Arial"/>
              </a:rPr>
              <a:t>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956" y="4307792"/>
            <a:ext cx="4097192" cy="869696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21843">
              <a:lnSpc>
                <a:spcPts val="1325"/>
              </a:lnSpc>
            </a:pPr>
            <a:r>
              <a:rPr dirty="0" smtClean="0" sz="1200" spc="14" b="1">
                <a:solidFill>
                  <a:srgbClr val="020202"/>
                </a:solidFill>
                <a:latin typeface="Arial"/>
                <a:cs typeface="Arial"/>
              </a:rPr>
              <a:t>B</a:t>
            </a:r>
            <a:r>
              <a:rPr dirty="0" smtClean="0" sz="1200" spc="14" b="1">
                <a:solidFill>
                  <a:srgbClr val="020202"/>
                </a:solidFill>
                <a:latin typeface="Arial"/>
                <a:cs typeface="Arial"/>
              </a:rPr>
              <a:t>.</a:t>
            </a:r>
            <a:r>
              <a:rPr dirty="0" smtClean="0" sz="1200" spc="14" b="1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,</a:t>
            </a:r>
            <a:r>
              <a:rPr dirty="0" smtClean="0" sz="1200" spc="14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w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g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4">
                <a:solidFill>
                  <a:srgbClr val="001F60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5747" marR="22860">
              <a:lnSpc>
                <a:spcPct val="95825"/>
              </a:lnSpc>
              <a:spcBef>
                <a:spcPts val="233"/>
              </a:spcBef>
            </a:pP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f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  <a:p>
            <a:pPr marL="12700" marR="45849" indent="3047">
              <a:lnSpc>
                <a:spcPts val="1700"/>
              </a:lnSpc>
              <a:spcBef>
                <a:spcPts val="535"/>
              </a:spcBef>
            </a:pPr>
            <a:r>
              <a:rPr dirty="0" smtClean="0" sz="1200" spc="11" b="1">
                <a:solidFill>
                  <a:srgbClr val="020202"/>
                </a:solidFill>
                <a:latin typeface="Arial"/>
                <a:cs typeface="Arial"/>
              </a:rPr>
              <a:t>C</a:t>
            </a:r>
            <a:r>
              <a:rPr dirty="0" smtClean="0" sz="1200" spc="11" b="1">
                <a:solidFill>
                  <a:srgbClr val="020202"/>
                </a:solidFill>
                <a:latin typeface="Arial"/>
                <a:cs typeface="Arial"/>
              </a:rPr>
              <a:t>.</a:t>
            </a:r>
            <a:r>
              <a:rPr dirty="0" smtClean="0" sz="1200" spc="11" b="1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f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m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r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y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:</a:t>
            </a:r>
            <a:r>
              <a:rPr dirty="0" smtClean="0" sz="1200" spc="11" b="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u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p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l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f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s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i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o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f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t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c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k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n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h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e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a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d</a:t>
            </a:r>
            <a:r>
              <a:rPr dirty="0" smtClean="0" sz="1200" spc="11">
                <a:solidFill>
                  <a:srgbClr val="001F6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4876" y="6167931"/>
            <a:ext cx="624339" cy="327719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-26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-26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-26">
                <a:solidFill>
                  <a:srgbClr val="3F3F3F"/>
                </a:solidFill>
                <a:latin typeface="Times New Roman"/>
                <a:cs typeface="Times New Roman"/>
              </a:rPr>
              <a:t>stic</a:t>
            </a:r>
            <a:r>
              <a:rPr dirty="0" smtClean="0" sz="1200" spc="-26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dirty="0" smtClean="0" sz="1200" spc="-26">
                <a:solidFill>
                  <a:srgbClr val="3F3F3F"/>
                </a:solidFill>
                <a:latin typeface="Times New Roman"/>
                <a:cs typeface="Times New Roman"/>
              </a:rPr>
              <a:t>lar</a:t>
            </a:r>
            <a:endParaRPr sz="1200">
              <a:latin typeface="Times New Roman"/>
              <a:cs typeface="Times New Roman"/>
            </a:endParaRPr>
          </a:p>
          <a:p>
            <a:pPr marL="12700" marR="24096">
              <a:lnSpc>
                <a:spcPts val="1180"/>
              </a:lnSpc>
            </a:pPr>
            <a:r>
              <a:rPr dirty="0" smtClean="0" sz="1100" spc="33">
                <a:solidFill>
                  <a:srgbClr val="3F3F3F"/>
                </a:solidFill>
                <a:latin typeface="Times New Roman"/>
                <a:cs typeface="Times New Roman"/>
              </a:rPr>
              <a:t>artery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98795" y="6296235"/>
            <a:ext cx="754951" cy="308994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 marR="19050">
              <a:lnSpc>
                <a:spcPts val="1225"/>
              </a:lnSpc>
            </a:pPr>
            <a:r>
              <a:rPr dirty="0" smtClean="0" sz="1100" spc="-25">
                <a:solidFill>
                  <a:srgbClr val="3F3F3F"/>
                </a:solidFill>
                <a:latin typeface="Arial"/>
                <a:cs typeface="Arial"/>
              </a:rPr>
              <a:t>In</a:t>
            </a:r>
            <a:r>
              <a:rPr dirty="0" smtClean="0" sz="1100" spc="-25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dirty="0" smtClean="0" sz="1100" spc="-25">
                <a:solidFill>
                  <a:srgbClr val="3F3F3F"/>
                </a:solidFill>
                <a:latin typeface="Arial"/>
                <a:cs typeface="Arial"/>
              </a:rPr>
              <a:t>ernal</a:t>
            </a:r>
            <a:r>
              <a:rPr dirty="0" smtClean="0" sz="1100" spc="-25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mtClean="0" sz="1100" spc="-25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mtClean="0" sz="1100" spc="-25">
                <a:solidFill>
                  <a:srgbClr val="3F3F3F"/>
                </a:solidFill>
                <a:latin typeface="Arial"/>
                <a:cs typeface="Arial"/>
              </a:rPr>
              <a:t>l</a:t>
            </a:r>
            <a:r>
              <a:rPr dirty="0" smtClean="0" sz="1100" spc="-25">
                <a:solidFill>
                  <a:srgbClr val="3F3F3F"/>
                </a:solidFill>
                <a:latin typeface="Arial"/>
                <a:cs typeface="Arial"/>
              </a:rPr>
              <a:t>iac</a:t>
            </a:r>
            <a:endParaRPr sz="1100">
              <a:latin typeface="Arial"/>
              <a:cs typeface="Arial"/>
            </a:endParaRPr>
          </a:p>
          <a:p>
            <a:pPr marL="366268">
              <a:lnSpc>
                <a:spcPts val="1130"/>
              </a:lnSpc>
            </a:pPr>
            <a:r>
              <a:rPr dirty="0" smtClean="0" sz="1000" spc="41">
                <a:solidFill>
                  <a:srgbClr val="3F3F3F"/>
                </a:solidFill>
                <a:latin typeface="Arial"/>
                <a:cs typeface="Arial"/>
              </a:rPr>
              <a:t>artery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