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  <p:sldId id="260" r:id="R10028"/>
    <p:sldId id="261" r:id="R10029"/>
    <p:sldId id="262" r:id="R10030"/>
    <p:sldId id="263" r:id="R10031"/>
    <p:sldId id="264" r:id="R10032"/>
    <p:sldId id="265" r:id="R10033"/>
    <p:sldId id="266" r:id="R10034"/>
    <p:sldId id="267" r:id="R10035"/>
    <p:sldId id="268" r:id="R10036"/>
    <p:sldId id="269" r:id="R10037"/>
  </p:sldIdLst>
  <p:sldSz cx="9144000" cy="6858000" type="custom"/>
  <p:notesSz cx="9144000" cy="6858000"/>
  <p:embeddedFontLst>
    <p:embeddedFont>
      <p:font typeface="Andalus" charset="1"/>
      <p:regular xmlns:r="http://schemas.openxmlformats.org/officeDocument/2006/relationships" r:id="rId191"/>
    </p:embeddedFont>
    <p:embeddedFont>
      <p:font typeface="Andalus" charset="1"/>
      <p:regular xmlns:r="http://schemas.openxmlformats.org/officeDocument/2006/relationships" r:id="rId190"/>
    </p:embeddedFont>
    <p:embeddedFont>
      <p:font typeface="Aparajita,BoldItalic" charset="1"/>
      <p:boldItalic xmlns:r="http://schemas.openxmlformats.org/officeDocument/2006/relationships" r:id="rId333"/>
    </p:embeddedFont>
    <p:embeddedFont>
      <p:font typeface="Arial" charset="1"/>
      <p:regular xmlns:r="http://schemas.openxmlformats.org/officeDocument/2006/relationships" r:id="rId110"/>
    </p:embeddedFont>
    <p:embeddedFont>
      <p:font typeface="Calibri" charset="1"/>
      <p:regular xmlns:r="http://schemas.openxmlformats.org/officeDocument/2006/relationships" r:id="rId108"/>
    </p:embeddedFont>
    <p:embeddedFont>
      <p:font typeface="Calibri" charset="1"/>
      <p:regular xmlns:r="http://schemas.openxmlformats.org/officeDocument/2006/relationships" r:id="rId151"/>
    </p:embeddedFont>
    <p:embeddedFont>
      <p:font typeface="Calibri,Bold" charset="1"/>
      <p:bold xmlns:r="http://schemas.openxmlformats.org/officeDocument/2006/relationships" r:id="rId140"/>
    </p:embeddedFont>
    <p:embeddedFont>
      <p:font typeface="Calibri,BoldItalic" charset="1"/>
      <p:boldItalic xmlns:r="http://schemas.openxmlformats.org/officeDocument/2006/relationships" r:id="rId288"/>
    </p:embeddedFont>
    <p:embeddedFont>
      <p:font typeface="Calibri,BoldItalic" charset="1"/>
      <p:boldItalic xmlns:r="http://schemas.openxmlformats.org/officeDocument/2006/relationships" r:id="rId287"/>
    </p:embeddedFont>
    <p:embeddedFont>
      <p:font typeface="KaiTi" charset="1"/>
      <p:regular xmlns:r="http://schemas.openxmlformats.org/officeDocument/2006/relationships" r:id="rId233"/>
    </p:embeddedFont>
    <p:embeddedFont>
      <p:font typeface="KaiTi" charset="1"/>
      <p:regular xmlns:r="http://schemas.openxmlformats.org/officeDocument/2006/relationships" r:id="rId232"/>
    </p:embeddedFont>
    <p:embeddedFont>
      <p:font typeface="Kokila,BoldItalic" charset="1"/>
      <p:boldItalic xmlns:r="http://schemas.openxmlformats.org/officeDocument/2006/relationships" r:id="rId210"/>
    </p:embeddedFont>
    <p:embeddedFont>
      <p:font typeface="Kokila,BoldItalic" charset="1"/>
      <p:boldItalic xmlns:r="http://schemas.openxmlformats.org/officeDocument/2006/relationships" r:id="rId209"/>
    </p:embeddedFont>
    <p:embeddedFont>
      <p:font typeface="Lao UI,Bold" charset="1"/>
      <p:bold xmlns:r="http://schemas.openxmlformats.org/officeDocument/2006/relationships" r:id="rId270"/>
    </p:embeddedFont>
    <p:embeddedFont>
      <p:font typeface="Latha,Bold" charset="1"/>
      <p:bold xmlns:r="http://schemas.openxmlformats.org/officeDocument/2006/relationships" r:id="rId311"/>
    </p:embeddedFont>
    <p:embeddedFont>
      <p:font typeface="Latha,Bold" charset="1"/>
      <p:bold xmlns:r="http://schemas.openxmlformats.org/officeDocument/2006/relationships" r:id="rId312"/>
    </p:embeddedFont>
    <p:embeddedFont>
      <p:font typeface="Leelawadee,Bold" charset="1"/>
      <p:bold xmlns:r="http://schemas.openxmlformats.org/officeDocument/2006/relationships" r:id="rId176"/>
    </p:embeddedFont>
    <p:embeddedFont>
      <p:font typeface="Leelawadee,Bold" charset="1"/>
      <p:bold xmlns:r="http://schemas.openxmlformats.org/officeDocument/2006/relationships" r:id="rId175"/>
    </p:embeddedFont>
    <p:embeddedFont>
      <p:font typeface="Levenim MT,Bold" charset="1"/>
      <p:bold xmlns:r="http://schemas.openxmlformats.org/officeDocument/2006/relationships" r:id="rId116"/>
    </p:embeddedFont>
    <p:embeddedFont>
      <p:font typeface="Microsoft Uighur" charset="1"/>
      <p:regular xmlns:r="http://schemas.openxmlformats.org/officeDocument/2006/relationships" r:id="rId290"/>
    </p:embeddedFont>
    <p:embeddedFont>
      <p:font typeface="Mongolian Baiti" charset="1"/>
      <p:regular xmlns:r="http://schemas.openxmlformats.org/officeDocument/2006/relationships" r:id="rId160"/>
    </p:embeddedFont>
    <p:embeddedFont>
      <p:font typeface="Mongolian Baiti" charset="1"/>
      <p:regular xmlns:r="http://schemas.openxmlformats.org/officeDocument/2006/relationships" r:id="rId159"/>
    </p:embeddedFont>
    <p:embeddedFont>
      <p:font typeface="MS UI Gothic" charset="1"/>
      <p:regular xmlns:r="http://schemas.openxmlformats.org/officeDocument/2006/relationships" r:id="rId138"/>
    </p:embeddedFont>
    <p:embeddedFont>
      <p:font typeface="MS UI Gothic" charset="1"/>
      <p:regular xmlns:r="http://schemas.openxmlformats.org/officeDocument/2006/relationships" r:id="rId137"/>
    </p:embeddedFont>
    <p:embeddedFont>
      <p:font typeface="Segoe Print,Bold" charset="1"/>
      <p:bold xmlns:r="http://schemas.openxmlformats.org/officeDocument/2006/relationships" r:id="rId106"/>
    </p:embeddedFont>
    <p:embeddedFont>
      <p:font typeface="Times New Roman" charset="1"/>
      <p:regular xmlns:r="http://schemas.openxmlformats.org/officeDocument/2006/relationships" r:id="rId120"/>
    </p:embeddedFont>
    <p:embeddedFont>
      <p:font typeface="Times New Roman,Bold" charset="1"/>
      <p:bold xmlns:r="http://schemas.openxmlformats.org/officeDocument/2006/relationships" r:id="rId105"/>
    </p:embeddedFont>
  </p:embeddedFontLst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Id105" Type="http://schemas.openxmlformats.org/officeDocument/2006/relationships/font" Target="fonts/font1.fntdata"/><Relationship Id="rId106" Type="http://schemas.openxmlformats.org/officeDocument/2006/relationships/font" Target="fonts/font2.fntdata"/><Relationship Id="rId108" Type="http://schemas.openxmlformats.org/officeDocument/2006/relationships/font" Target="fonts/font3.fntdata"/><Relationship Id="rId110" Type="http://schemas.openxmlformats.org/officeDocument/2006/relationships/font" Target="fonts/font4.fntdata"/><Relationship Id="rId116" Type="http://schemas.openxmlformats.org/officeDocument/2006/relationships/font" Target="fonts/font5.fntdata"/><Relationship Id="rId120" Type="http://schemas.openxmlformats.org/officeDocument/2006/relationships/font" Target="fonts/font6.fntdata"/><Relationship Id="rId137" Type="http://schemas.openxmlformats.org/officeDocument/2006/relationships/font" Target="fonts/font7.fntdata"/><Relationship Id="rId138" Type="http://schemas.openxmlformats.org/officeDocument/2006/relationships/font" Target="fonts/font8.fntdata"/><Relationship Id="rId140" Type="http://schemas.openxmlformats.org/officeDocument/2006/relationships/font" Target="fonts/font9.fntdata"/><Relationship Id="rId151" Type="http://schemas.openxmlformats.org/officeDocument/2006/relationships/font" Target="fonts/font10.fntdata"/><Relationship Id="rId159" Type="http://schemas.openxmlformats.org/officeDocument/2006/relationships/font" Target="fonts/font11.fntdata"/><Relationship Id="rId160" Type="http://schemas.openxmlformats.org/officeDocument/2006/relationships/font" Target="fonts/font12.fntdata"/><Relationship Id="rId175" Type="http://schemas.openxmlformats.org/officeDocument/2006/relationships/font" Target="fonts/font13.fntdata"/><Relationship Id="rId176" Type="http://schemas.openxmlformats.org/officeDocument/2006/relationships/font" Target="fonts/font14.fntdata"/><Relationship Id="rId190" Type="http://schemas.openxmlformats.org/officeDocument/2006/relationships/font" Target="fonts/font15.fntdata"/><Relationship Id="rId191" Type="http://schemas.openxmlformats.org/officeDocument/2006/relationships/font" Target="fonts/font16.fntdata"/><Relationship Id="rId209" Type="http://schemas.openxmlformats.org/officeDocument/2006/relationships/font" Target="fonts/font17.fntdata"/><Relationship Id="rId210" Type="http://schemas.openxmlformats.org/officeDocument/2006/relationships/font" Target="fonts/font18.fntdata"/><Relationship Id="rId232" Type="http://schemas.openxmlformats.org/officeDocument/2006/relationships/font" Target="fonts/font19.fntdata"/><Relationship Id="rId233" Type="http://schemas.openxmlformats.org/officeDocument/2006/relationships/font" Target="fonts/font20.fntdata"/><Relationship Id="rId270" Type="http://schemas.openxmlformats.org/officeDocument/2006/relationships/font" Target="fonts/font21.fntdata"/><Relationship Id="rId287" Type="http://schemas.openxmlformats.org/officeDocument/2006/relationships/font" Target="fonts/font22.fntdata"/><Relationship Id="rId288" Type="http://schemas.openxmlformats.org/officeDocument/2006/relationships/font" Target="fonts/font23.fntdata"/><Relationship Id="rId290" Type="http://schemas.openxmlformats.org/officeDocument/2006/relationships/font" Target="fonts/font24.fntdata"/><Relationship Id="rId311" Type="http://schemas.openxmlformats.org/officeDocument/2006/relationships/font" Target="fonts/font25.fntdata"/><Relationship Id="rId312" Type="http://schemas.openxmlformats.org/officeDocument/2006/relationships/font" Target="fonts/font26.fntdata"/><Relationship Id="rId333" Type="http://schemas.openxmlformats.org/officeDocument/2006/relationships/font" Target="fonts/font27.fntdata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Relationship Id="R10029" Type="http://schemas.openxmlformats.org/officeDocument/2006/relationships/slide" Target="slides/slide6.xml"/><Relationship Id="R10030" Type="http://schemas.openxmlformats.org/officeDocument/2006/relationships/slide" Target="slides/slide7.xml"/><Relationship Id="R10031" Type="http://schemas.openxmlformats.org/officeDocument/2006/relationships/slide" Target="slides/slide8.xml"/><Relationship Id="R10032" Type="http://schemas.openxmlformats.org/officeDocument/2006/relationships/slide" Target="slides/slide9.xml"/><Relationship Id="R10033" Type="http://schemas.openxmlformats.org/officeDocument/2006/relationships/slide" Target="slides/slide10.xml"/><Relationship Id="R10034" Type="http://schemas.openxmlformats.org/officeDocument/2006/relationships/slide" Target="slides/slide11.xml"/><Relationship Id="R10035" Type="http://schemas.openxmlformats.org/officeDocument/2006/relationships/slide" Target="slides/slide12.xml"/><Relationship Id="R10036" Type="http://schemas.openxmlformats.org/officeDocument/2006/relationships/slide" Target="slides/slide13.xml"/><Relationship Id="R10037" Type="http://schemas.openxmlformats.org/officeDocument/2006/relationships/slide" Target="slides/slide14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66" Type="http://schemas.openxmlformats.org/officeDocument/2006/relationships/image" Target="../media/image266.png"/><Relationship Id="rId267" Type="http://schemas.openxmlformats.org/officeDocument/2006/relationships/image" Target="../media/image267.png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80" Type="http://schemas.openxmlformats.org/officeDocument/2006/relationships/image" Target="../media/image280.png"/><Relationship Id="rId281" Type="http://schemas.openxmlformats.org/officeDocument/2006/relationships/image" Target="../media/image281.png"/><Relationship Id="rId282" Type="http://schemas.openxmlformats.org/officeDocument/2006/relationships/image" Target="../media/image282.png"/><Relationship Id="rId283" Type="http://schemas.openxmlformats.org/officeDocument/2006/relationships/image" Target="../media/image283.png"/><Relationship Id="rId284" Type="http://schemas.openxmlformats.org/officeDocument/2006/relationships/image" Target="../media/image284.png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04" Type="http://schemas.openxmlformats.org/officeDocument/2006/relationships/image" Target="../media/image304.png"/><Relationship Id="rId305" Type="http://schemas.openxmlformats.org/officeDocument/2006/relationships/image" Target="../media/image305.png"/><Relationship Id="rId306" Type="http://schemas.openxmlformats.org/officeDocument/2006/relationships/image" Target="../media/image306.png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27" Type="http://schemas.openxmlformats.org/officeDocument/2006/relationships/image" Target="../media/image327.png"/><Relationship Id="rId328" Type="http://schemas.openxmlformats.org/officeDocument/2006/relationships/image" Target="../media/image328.png"/><Relationship Id="rId330" Type="http://schemas.openxmlformats.org/officeDocument/2006/relationships/image" Target="../media/image330.png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41" Type="http://schemas.openxmlformats.org/officeDocument/2006/relationships/image" Target="../media/image341.png"/><Relationship Id="rId342" Type="http://schemas.openxmlformats.org/officeDocument/2006/relationships/image" Target="../media/image342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28" Type="http://schemas.openxmlformats.org/officeDocument/2006/relationships/image" Target="../media/image128.png"/><Relationship Id="rId129" Type="http://schemas.openxmlformats.org/officeDocument/2006/relationships/image" Target="../media/image129.png"/><Relationship Id="rId131" Type="http://schemas.openxmlformats.org/officeDocument/2006/relationships/image" Target="../media/image131.png"/><Relationship Id="rId132" Type="http://schemas.openxmlformats.org/officeDocument/2006/relationships/image" Target="../media/image132.png"/><Relationship Id="rId134" Type="http://schemas.openxmlformats.org/officeDocument/2006/relationships/image" Target="../media/image134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86" Type="http://schemas.openxmlformats.org/officeDocument/2006/relationships/image" Target="../media/image186.png"/><Relationship Id="rId187" Type="http://schemas.openxmlformats.org/officeDocument/2006/relationships/image" Target="../media/image187.png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02" Type="http://schemas.openxmlformats.org/officeDocument/2006/relationships/image" Target="../media/image202.png"/><Relationship Id="rId203" Type="http://schemas.openxmlformats.org/officeDocument/2006/relationships/image" Target="../media/image203.png"/><Relationship Id="rId205" Type="http://schemas.openxmlformats.org/officeDocument/2006/relationships/image" Target="../media/image205.png"/><Relationship Id="rId206" Type="http://schemas.openxmlformats.org/officeDocument/2006/relationships/image" Target="../media/image206.png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23" Type="http://schemas.openxmlformats.org/officeDocument/2006/relationships/image" Target="../media/image223.png"/><Relationship Id="rId224" Type="http://schemas.openxmlformats.org/officeDocument/2006/relationships/image" Target="../media/image224.png"/><Relationship Id="rId226" Type="http://schemas.openxmlformats.org/officeDocument/2006/relationships/image" Target="../media/image226.png"/><Relationship Id="rId227" Type="http://schemas.openxmlformats.org/officeDocument/2006/relationships/image" Target="../media/image227.png"/><Relationship Id="rId229" Type="http://schemas.openxmlformats.org/officeDocument/2006/relationships/image" Target="../media/image229.png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53" Type="http://schemas.openxmlformats.org/officeDocument/2006/relationships/image" Target="../media/image253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rot="0" flipH="0" flipV="0">
            <a:off x="0" y="0"/>
            <a:ext cx="9144000" cy="1571625"/>
          </a:xfrm>
          <a:custGeom>
            <a:pathLst>
              <a:path w="9144000" h="1571625">
                <a:moveTo>
                  <a:pt x="0" y="1571625"/>
                </a:moveTo>
                <a:lnTo>
                  <a:pt x="9144000" y="1571625"/>
                </a:lnTo>
                <a:lnTo>
                  <a:pt x="9144000" y="0"/>
                </a:lnTo>
                <a:lnTo>
                  <a:pt x="0" y="0"/>
                </a:lnTo>
                <a:lnTo>
                  <a:pt x="0" y="1571625"/>
                </a:lnTo>
                <a:close/>
              </a:path>
            </a:pathLst>
          </a:custGeom>
          <a:solidFill>
            <a:srgbClr val="DDD9C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rot="0" flipH="0" flipV="0">
            <a:off x="91439" y="915290"/>
            <a:ext cx="3058668" cy="18288"/>
          </a:xfrm>
          <a:custGeom>
            <a:pathLst>
              <a:path w="3058668" h="18288">
                <a:moveTo>
                  <a:pt x="0" y="0"/>
                </a:moveTo>
                <a:lnTo>
                  <a:pt x="1529335" y="0"/>
                </a:lnTo>
                <a:lnTo>
                  <a:pt x="3058668" y="0"/>
                </a:lnTo>
                <a:lnTo>
                  <a:pt x="3058668" y="18288"/>
                </a:lnTo>
                <a:lnTo>
                  <a:pt x="1529335" y="18288"/>
                </a:lnTo>
                <a:lnTo>
                  <a:pt x="0" y="18288"/>
                </a:lnTo>
                <a:close/>
                <a:moveTo>
                  <a:pt x="5851271" y="5942710"/>
                </a:moveTo>
              </a:path>
            </a:pathLst>
          </a:custGeom>
          <a:solidFill>
            <a:srgbClr val="FF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 rot="0" flipH="0" flipV="0">
            <a:off x="214287" y="1714513"/>
            <a:ext cx="8715375" cy="4286250"/>
          </a:xfrm>
          <a:custGeom>
            <a:pathLst>
              <a:path w="8715375" h="4286250">
                <a:moveTo>
                  <a:pt x="0" y="4286250"/>
                </a:moveTo>
                <a:lnTo>
                  <a:pt x="8715375" y="4286250"/>
                </a:lnTo>
                <a:lnTo>
                  <a:pt x="8715375" y="0"/>
                </a:lnTo>
                <a:lnTo>
                  <a:pt x="0" y="0"/>
                </a:lnTo>
                <a:lnTo>
                  <a:pt x="0" y="4286250"/>
                </a:lnTo>
                <a:close/>
              </a:path>
            </a:pathLst>
          </a:custGeom>
          <a:solidFill>
            <a:srgbClr val="F2F2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Rectangle 104"/>
          <p:cNvSpPr/>
          <p:nvPr/>
        </p:nvSpPr>
        <p:spPr>
          <a:xfrm rot="0" flipH="0" flipV="0">
            <a:off x="3047" y="334295"/>
            <a:ext cx="3147068" cy="6610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aseline="0" b="1" i="0" dirty="0" spc="0">
                <a:solidFill>
                  <a:srgbClr val="FF0000"/>
                </a:solidFill>
                <a:latin typeface="Times New Roman,Bold" pitchFamily="0" charset="1"/>
              </a:rPr>
              <a:t> </a:t>
            </a:r>
            <a:r>
              <a:rPr lang="en-US" sz="2795" baseline="0" b="1" i="0" dirty="0" spc="0">
                <a:solidFill>
                  <a:srgbClr val="FF0000"/>
                </a:solidFill>
                <a:latin typeface="Segoe Print,Bold" pitchFamily="0" charset="1"/>
              </a:rPr>
              <a:t>Skeleton Sy</a:t>
            </a:r>
            <a:r>
              <a:rPr lang="en-US" sz="2795" baseline="0" b="1" i="0" dirty="0" spc="-12">
                <a:solidFill>
                  <a:srgbClr val="FF0000"/>
                </a:solidFill>
                <a:latin typeface="Segoe Print,Bold" pitchFamily="0" charset="1"/>
              </a:rPr>
              <a:t>s</a:t>
            </a:r>
            <a:r>
              <a:rPr lang="en-US" sz="2795" baseline="0" b="1" i="0" dirty="0" spc="0">
                <a:solidFill>
                  <a:srgbClr val="FF0000"/>
                </a:solidFill>
                <a:latin typeface="Segoe Print,Bold" pitchFamily="0" charset="1"/>
              </a:rPr>
              <a:t>tem</a:t>
            </a:r>
            <a:r>
              <a:rPr lang="en-US" sz="2795" baseline="0" b="1" i="0" dirty="0" spc="0">
                <a:solidFill>
                  <a:srgbClr val="FF0000"/>
                </a:solidFill>
                <a:latin typeface="Times New Roman,Bold" pitchFamily="0" charset="1"/>
              </a:rPr>
              <a:t>:</a:t>
            </a:r>
          </a:p>
        </p:txBody>
      </p:sp>
      <p:sp>
        <p:nvSpPr>
          <p:cNvPr id="107" name="Rectangle 107"/>
          <p:cNvSpPr/>
          <p:nvPr/>
        </p:nvSpPr>
        <p:spPr>
          <a:xfrm rot="0" flipH="0" flipV="0">
            <a:off x="305714" y="1882486"/>
            <a:ext cx="8601804" cy="2560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     S</a:t>
            </a:r>
            <a:r>
              <a:rPr lang="en-US" sz="2402" baseline="0" b="0" i="0" dirty="0" spc="-73">
                <a:solidFill>
                  <a:srgbClr val="0070C0"/>
                </a:solidFill>
                <a:latin typeface="Calibri" pitchFamily="0" charset="1"/>
              </a:rPr>
              <a:t>k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el</a:t>
            </a:r>
            <a:r>
              <a:rPr lang="en-US" sz="2402" baseline="0" b="0" i="0" dirty="0" spc="-17">
                <a:solidFill>
                  <a:srgbClr val="0070C0"/>
                </a:solidFill>
                <a:latin typeface="Calibri" pitchFamily="0" charset="1"/>
              </a:rPr>
              <a:t>e</a:t>
            </a:r>
            <a:r>
              <a:rPr lang="en-US" sz="2402" baseline="0" b="0" i="0" dirty="0" spc="-25">
                <a:solidFill>
                  <a:srgbClr val="0070C0"/>
                </a:solidFill>
                <a:latin typeface="Calibri" pitchFamily="0" charset="1"/>
              </a:rPr>
              <a:t>t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on</a:t>
            </a:r>
            <a:r>
              <a:rPr lang="en-US" sz="2402" baseline="0" b="0" i="0" dirty="0" spc="849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is</a:t>
            </a:r>
            <a:r>
              <a:rPr lang="en-US" sz="2402" baseline="0" b="0" i="0" dirty="0" spc="849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a</a:t>
            </a:r>
            <a:r>
              <a:rPr lang="en-US" sz="2402" baseline="0" b="0" i="0" dirty="0" spc="849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g</a:t>
            </a:r>
            <a:r>
              <a:rPr lang="en-US" sz="2402" baseline="0" b="0" i="0" dirty="0" spc="-39">
                <a:solidFill>
                  <a:srgbClr val="0070C0"/>
                </a:solidFill>
                <a:latin typeface="Calibri" pitchFamily="0" charset="1"/>
              </a:rPr>
              <a:t>r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oup</a:t>
            </a:r>
            <a:r>
              <a:rPr lang="en-US" sz="2402" baseline="0" b="0" i="0" dirty="0" spc="849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of</a:t>
            </a:r>
            <a:r>
              <a:rPr lang="en-US" sz="2402" baseline="0" b="0" i="0" dirty="0" spc="849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bones</a:t>
            </a:r>
            <a:r>
              <a:rPr lang="en-US" sz="2402" baseline="0" b="0" i="0" dirty="0" spc="849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-20">
                <a:solidFill>
                  <a:srgbClr val="0070C0"/>
                </a:solidFill>
                <a:latin typeface="Calibri" pitchFamily="0" charset="1"/>
              </a:rPr>
              <a:t>c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onnec</a:t>
            </a:r>
            <a:r>
              <a:rPr lang="en-US" sz="2402" baseline="0" b="0" i="0" dirty="0" spc="-20">
                <a:solidFill>
                  <a:srgbClr val="0070C0"/>
                </a:solidFill>
                <a:latin typeface="Calibri" pitchFamily="0" charset="1"/>
              </a:rPr>
              <a:t>t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ed</a:t>
            </a:r>
            <a:r>
              <a:rPr lang="en-US" sz="2402" baseline="0" b="0" i="0" dirty="0" spc="852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-25">
                <a:solidFill>
                  <a:srgbClr val="0070C0"/>
                </a:solidFill>
                <a:latin typeface="Calibri" pitchFamily="0" charset="1"/>
              </a:rPr>
              <a:t>t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o</a:t>
            </a:r>
            <a:r>
              <a:rPr lang="en-US" sz="2402" baseline="0" b="0" i="0" dirty="0" spc="849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each</a:t>
            </a:r>
            <a:r>
              <a:rPr lang="en-US" sz="2402" baseline="0" b="0" i="0" dirty="0" spc="849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other</a:t>
            </a:r>
            <a:r>
              <a:rPr lang="en-US" sz="2402" baseline="0" b="0" i="0" dirty="0" spc="849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0070C0"/>
                </a:solidFill>
                <a:latin typeface="Calibri" pitchFamily="0" charset="1"/>
              </a:rPr>
              <a:t>an</a:t>
            </a:r>
            <a:r>
              <a:rPr lang="en-US" sz="2402" baseline="0" b="0" i="0" dirty="0" spc="-14">
                <a:solidFill>
                  <a:srgbClr val="0070C0"/>
                </a:solidFill>
                <a:latin typeface="Calibri" pitchFamily="0" charset="1"/>
              </a:rPr>
              <a:t>d </a:t>
            </a:r>
          </a:p>
          <a:p>
            <a:pPr marL="0">
              <a:lnSpc>
                <a:spcPts val="4319"/>
              </a:lnSpc>
            </a:pP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ar</a:t>
            </a:r>
            <a:r>
              <a:rPr lang="en-US" sz="2400" baseline="0" b="0" i="0" dirty="0" spc="-41">
                <a:solidFill>
                  <a:srgbClr val="0070C0"/>
                </a:solidFill>
                <a:latin typeface="Calibri" pitchFamily="0" charset="1"/>
              </a:rPr>
              <a:t>r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an</a:t>
            </a:r>
            <a:r>
              <a:rPr lang="en-US" sz="2400" baseline="0" b="0" i="0" dirty="0" spc="-25">
                <a:solidFill>
                  <a:srgbClr val="0070C0"/>
                </a:solidFill>
                <a:latin typeface="Calibri" pitchFamily="0" charset="1"/>
              </a:rPr>
              <a:t>g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ed</a:t>
            </a:r>
            <a:r>
              <a:rPr lang="en-US" sz="2400" baseline="0" b="0" i="0" dirty="0" spc="105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in a</a:t>
            </a:r>
            <a:r>
              <a:rPr lang="en-US" sz="2400" baseline="0" b="0" i="0" dirty="0" spc="105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-20">
                <a:solidFill>
                  <a:srgbClr val="0070C0"/>
                </a:solidFill>
                <a:latin typeface="Calibri" pitchFamily="0" charset="1"/>
              </a:rPr>
              <a:t>c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oo</a:t>
            </a:r>
            <a:r>
              <a:rPr lang="en-US" sz="2400" baseline="0" b="0" i="0" dirty="0" spc="-34">
                <a:solidFill>
                  <a:srgbClr val="0070C0"/>
                </a:solidFill>
                <a:latin typeface="Calibri" pitchFamily="0" charset="1"/>
              </a:rPr>
              <a:t>r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din</a:t>
            </a:r>
            <a:r>
              <a:rPr lang="en-US" sz="2400" baseline="0" b="0" i="0" dirty="0" spc="-22">
                <a:solidFill>
                  <a:srgbClr val="0070C0"/>
                </a:solidFill>
                <a:latin typeface="Calibri" pitchFamily="0" charset="1"/>
              </a:rPr>
              <a:t>a</a:t>
            </a:r>
            <a:r>
              <a:rPr lang="en-US" sz="2400" baseline="0" b="0" i="0" dirty="0" spc="-24">
                <a:solidFill>
                  <a:srgbClr val="0070C0"/>
                </a:solidFill>
                <a:latin typeface="Calibri" pitchFamily="0" charset="1"/>
              </a:rPr>
              <a:t>t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ed</a:t>
            </a:r>
            <a:r>
              <a:rPr lang="en-US" sz="2400" baseline="0" b="0" i="0" dirty="0" spc="105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o</a:t>
            </a:r>
            <a:r>
              <a:rPr lang="en-US" sz="2400" baseline="0" b="0" i="0" dirty="0" spc="-39">
                <a:solidFill>
                  <a:srgbClr val="0070C0"/>
                </a:solidFill>
                <a:latin typeface="Calibri" pitchFamily="0" charset="1"/>
              </a:rPr>
              <a:t>r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der</a:t>
            </a:r>
            <a:r>
              <a:rPr lang="en-US" sz="2400" baseline="0" b="0" i="0" dirty="0" spc="105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-25">
                <a:solidFill>
                  <a:srgbClr val="0070C0"/>
                </a:solidFill>
                <a:latin typeface="Calibri" pitchFamily="0" charset="1"/>
              </a:rPr>
              <a:t>t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o</a:t>
            </a:r>
            <a:r>
              <a:rPr lang="en-US" sz="2400" baseline="0" b="0" i="0" dirty="0" spc="105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gi</a:t>
            </a:r>
            <a:r>
              <a:rPr lang="en-US" sz="2400" baseline="0" b="0" i="0" dirty="0" spc="-32">
                <a:solidFill>
                  <a:srgbClr val="0070C0"/>
                </a:solidFill>
                <a:latin typeface="Calibri" pitchFamily="0" charset="1"/>
              </a:rPr>
              <a:t>v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e</a:t>
            </a:r>
            <a:r>
              <a:rPr lang="en-US" sz="2400" baseline="0" b="0" i="0" dirty="0" spc="105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the</a:t>
            </a:r>
            <a:r>
              <a:rPr lang="en-US" sz="2400" baseline="0" b="0" i="0" dirty="0" spc="105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body</a:t>
            </a:r>
            <a:r>
              <a:rPr lang="en-US" sz="2400" baseline="0" b="0" i="0" dirty="0" spc="105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uprig</a:t>
            </a:r>
            <a:r>
              <a:rPr lang="en-US" sz="2400" baseline="0" b="0" i="0" dirty="0" spc="-25">
                <a:solidFill>
                  <a:srgbClr val="0070C0"/>
                </a:solidFill>
                <a:latin typeface="Calibri" pitchFamily="0" charset="1"/>
              </a:rPr>
              <a:t>h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t</a:t>
            </a:r>
            <a:r>
              <a:rPr lang="en-US" sz="2400" baseline="0" b="0" i="0" dirty="0" spc="105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p</a:t>
            </a:r>
            <a:r>
              <a:rPr lang="en-US" sz="2400" baseline="0" b="0" i="0" dirty="0" spc="-17">
                <a:solidFill>
                  <a:srgbClr val="0070C0"/>
                </a:solidFill>
                <a:latin typeface="Calibri" pitchFamily="0" charset="1"/>
              </a:rPr>
              <a:t>o</a:t>
            </a:r>
            <a:r>
              <a:rPr lang="en-US" sz="2400" baseline="0" b="0" i="0" dirty="0" spc="-27">
                <a:solidFill>
                  <a:srgbClr val="0070C0"/>
                </a:solidFill>
                <a:latin typeface="Calibri" pitchFamily="0" charset="1"/>
              </a:rPr>
              <a:t>s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tu</a:t>
            </a:r>
            <a:r>
              <a:rPr lang="en-US" sz="2400" baseline="0" b="0" i="0" dirty="0" spc="-34">
                <a:solidFill>
                  <a:srgbClr val="0070C0"/>
                </a:solidFill>
                <a:latin typeface="Calibri" pitchFamily="0" charset="1"/>
              </a:rPr>
              <a:t>r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e</a:t>
            </a:r>
            <a:r>
              <a:rPr lang="en-US" sz="2400" baseline="0" b="0" i="0" dirty="0" spc="105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on </a:t>
            </a:r>
          </a:p>
          <a:p>
            <a:pPr marL="0">
              <a:lnSpc>
                <a:spcPts val="4322"/>
              </a:lnSpc>
            </a:pP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his </a:t>
            </a:r>
            <a:r>
              <a:rPr lang="en-US" sz="2400" baseline="0" b="0" i="0" dirty="0" spc="-61">
                <a:solidFill>
                  <a:srgbClr val="0070C0"/>
                </a:solidFill>
                <a:latin typeface="Calibri" pitchFamily="0" charset="1"/>
              </a:rPr>
              <a:t>f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eet. This ar</a:t>
            </a:r>
            <a:r>
              <a:rPr lang="en-US" sz="2400" baseline="0" b="0" i="0" dirty="0" spc="-41">
                <a:solidFill>
                  <a:srgbClr val="0070C0"/>
                </a:solidFill>
                <a:latin typeface="Calibri" pitchFamily="0" charset="1"/>
              </a:rPr>
              <a:t>r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an</a:t>
            </a:r>
            <a:r>
              <a:rPr lang="en-US" sz="2400" baseline="0" b="0" i="0" dirty="0" spc="-25">
                <a:solidFill>
                  <a:srgbClr val="0070C0"/>
                </a:solidFill>
                <a:latin typeface="Calibri" pitchFamily="0" charset="1"/>
              </a:rPr>
              <a:t>g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eme</a:t>
            </a:r>
            <a:r>
              <a:rPr lang="en-US" sz="2400" baseline="0" b="0" i="0" dirty="0" spc="-32">
                <a:solidFill>
                  <a:srgbClr val="0070C0"/>
                </a:solidFill>
                <a:latin typeface="Calibri" pitchFamily="0" charset="1"/>
              </a:rPr>
              <a:t>n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t is </a:t>
            </a:r>
            <a:r>
              <a:rPr lang="en-US" sz="2400" baseline="0" b="0" i="0" dirty="0" spc="-20">
                <a:solidFill>
                  <a:srgbClr val="0070C0"/>
                </a:solidFill>
                <a:latin typeface="Calibri" pitchFamily="0" charset="1"/>
              </a:rPr>
              <a:t>c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oo</a:t>
            </a:r>
            <a:r>
              <a:rPr lang="en-US" sz="2400" baseline="0" b="0" i="0" dirty="0" spc="-34">
                <a:solidFill>
                  <a:srgbClr val="0070C0"/>
                </a:solidFill>
                <a:latin typeface="Calibri" pitchFamily="0" charset="1"/>
              </a:rPr>
              <a:t>r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din</a:t>
            </a:r>
            <a:r>
              <a:rPr lang="en-US" sz="2400" baseline="0" b="0" i="0" dirty="0" spc="-22">
                <a:solidFill>
                  <a:srgbClr val="0070C0"/>
                </a:solidFill>
                <a:latin typeface="Calibri" pitchFamily="0" charset="1"/>
              </a:rPr>
              <a:t>a</a:t>
            </a:r>
            <a:r>
              <a:rPr lang="en-US" sz="2400" baseline="0" b="0" i="0" dirty="0" spc="-25">
                <a:solidFill>
                  <a:srgbClr val="0070C0"/>
                </a:solidFill>
                <a:latin typeface="Calibri" pitchFamily="0" charset="1"/>
              </a:rPr>
              <a:t>t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ed in a manner th</a:t>
            </a:r>
            <a:r>
              <a:rPr lang="en-US" sz="2400" baseline="0" b="0" i="0" dirty="0" spc="-22">
                <a:solidFill>
                  <a:srgbClr val="0070C0"/>
                </a:solidFill>
                <a:latin typeface="Calibri" pitchFamily="0" charset="1"/>
              </a:rPr>
              <a:t>a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t </a:t>
            </a:r>
            <a:r>
              <a:rPr lang="en-US" sz="2400" baseline="0" b="0" i="0" dirty="0" spc="-48">
                <a:solidFill>
                  <a:srgbClr val="0070C0"/>
                </a:solidFill>
                <a:latin typeface="Calibri" pitchFamily="0" charset="1"/>
              </a:rPr>
              <a:t>f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acil</a:t>
            </a:r>
            <a:r>
              <a:rPr lang="en-US" sz="2400" baseline="0" b="0" i="0" dirty="0" spc="-13">
                <a:solidFill>
                  <a:srgbClr val="0070C0"/>
                </a:solidFill>
                <a:latin typeface="Calibri" pitchFamily="0" charset="1"/>
              </a:rPr>
              <a:t>i</a:t>
            </a:r>
            <a:r>
              <a:rPr lang="en-US" sz="2400" baseline="0" b="0" i="0" dirty="0" spc="-25">
                <a:solidFill>
                  <a:srgbClr val="0070C0"/>
                </a:solidFill>
                <a:latin typeface="Calibri" pitchFamily="0" charset="1"/>
              </a:rPr>
              <a:t>t</a:t>
            </a:r>
            <a:r>
              <a:rPr lang="en-US" sz="2400" baseline="0" b="0" i="0" dirty="0" spc="-22">
                <a:solidFill>
                  <a:srgbClr val="0070C0"/>
                </a:solidFill>
                <a:latin typeface="Calibri" pitchFamily="0" charset="1"/>
              </a:rPr>
              <a:t>a</a:t>
            </a:r>
            <a:r>
              <a:rPr lang="en-US" sz="2400" baseline="0" b="0" i="0" dirty="0" spc="-25">
                <a:solidFill>
                  <a:srgbClr val="0070C0"/>
                </a:solidFill>
                <a:latin typeface="Calibri" pitchFamily="0" charset="1"/>
              </a:rPr>
              <a:t>t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es </a:t>
            </a:r>
          </a:p>
          <a:p>
            <a:pPr marL="0">
              <a:lnSpc>
                <a:spcPts val="4319"/>
              </a:lnSpc>
            </a:pP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the di</a:t>
            </a:r>
            <a:r>
              <a:rPr lang="en-US" sz="2400" baseline="0" b="0" i="0" dirty="0" spc="-27">
                <a:solidFill>
                  <a:srgbClr val="0070C0"/>
                </a:solidFill>
                <a:latin typeface="Calibri" pitchFamily="0" charset="1"/>
              </a:rPr>
              <a:t>s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tribution of the </a:t>
            </a:r>
            <a:r>
              <a:rPr lang="en-US" sz="2400" baseline="0" b="0" i="0" dirty="0" spc="-12">
                <a:solidFill>
                  <a:srgbClr val="0070C0"/>
                </a:solidFill>
                <a:latin typeface="Calibri" pitchFamily="0" charset="1"/>
              </a:rPr>
              <a:t>w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eig</a:t>
            </a:r>
            <a:r>
              <a:rPr lang="en-US" sz="2400" baseline="0" b="0" i="0" dirty="0" spc="-22">
                <a:solidFill>
                  <a:srgbClr val="0070C0"/>
                </a:solidFill>
                <a:latin typeface="Calibri" pitchFamily="0" charset="1"/>
              </a:rPr>
              <a:t>h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t of the body on the legs as t</a:t>
            </a:r>
            <a:r>
              <a:rPr lang="en-US" sz="2400" baseline="0" b="0" i="0" dirty="0" spc="-24">
                <a:solidFill>
                  <a:srgbClr val="0070C0"/>
                </a:solidFill>
                <a:latin typeface="Calibri" pitchFamily="0" charset="1"/>
              </a:rPr>
              <a:t>w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o a</a:t>
            </a:r>
            <a:r>
              <a:rPr lang="en-US" sz="2400" baseline="0" b="0" i="0" dirty="0" spc="-32">
                <a:solidFill>
                  <a:srgbClr val="0070C0"/>
                </a:solidFill>
                <a:latin typeface="Calibri" pitchFamily="0" charset="1"/>
              </a:rPr>
              <a:t>r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eas of </a:t>
            </a:r>
          </a:p>
          <a:p>
            <a:pPr marL="0">
              <a:lnSpc>
                <a:spcPts val="4319"/>
              </a:lnSpc>
            </a:pPr>
            <a:r>
              <a:rPr lang="en-US" sz="2400" baseline="0" b="0" i="0" dirty="0" spc="-22">
                <a:solidFill>
                  <a:srgbClr val="0070C0"/>
                </a:solidFill>
                <a:latin typeface="Calibri" pitchFamily="0" charset="1"/>
              </a:rPr>
              <a:t>a</a:t>
            </a:r>
            <a:r>
              <a:rPr lang="en-US" sz="2400" baseline="0" b="0" i="0" dirty="0" spc="-37">
                <a:solidFill>
                  <a:srgbClr val="0070C0"/>
                </a:solidFill>
                <a:latin typeface="Calibri" pitchFamily="0" charset="1"/>
              </a:rPr>
              <a:t>t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tribution</a:t>
            </a:r>
            <a:r>
              <a:rPr lang="en-US" sz="2400" baseline="0" b="0" i="0" dirty="0" spc="-15">
                <a:solidFill>
                  <a:srgbClr val="0070C0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and </a:t>
            </a:r>
            <a:r>
              <a:rPr lang="en-US" sz="2400" baseline="0" b="0" i="0" dirty="0" spc="-34">
                <a:solidFill>
                  <a:srgbClr val="0070C0"/>
                </a:solidFill>
                <a:latin typeface="Calibri" pitchFamily="0" charset="1"/>
              </a:rPr>
              <a:t>r</a:t>
            </a:r>
            <a:r>
              <a:rPr lang="en-US" sz="2400" baseline="0" b="0" i="0" dirty="0" spc="0">
                <a:solidFill>
                  <a:srgbClr val="0070C0"/>
                </a:solidFill>
                <a:latin typeface="Calibri" pitchFamily="0" charset="1"/>
              </a:rPr>
              <a:t>eliance. </a:t>
            </a:r>
          </a:p>
        </p:txBody>
      </p:sp>
      <p:sp>
        <p:nvSpPr>
          <p:cNvPr id="109" name="Rectangle 109"/>
          <p:cNvSpPr/>
          <p:nvPr/>
        </p:nvSpPr>
        <p:spPr>
          <a:xfrm rot="0" flipH="0" flipV="0">
            <a:off x="8753220" y="4645508"/>
            <a:ext cx="84734" cy="407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0070C0"/>
                </a:solidFill>
                <a:latin typeface="Arial" pitchFamily="0" charset="1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63" name="Freeform 263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 rot="0" flipH="0" flipV="0">
            <a:off x="91439" y="408560"/>
            <a:ext cx="1309116" cy="18287"/>
          </a:xfrm>
          <a:custGeom>
            <a:pathLst>
              <a:path w="1309116" h="18287">
                <a:moveTo>
                  <a:pt x="0" y="0"/>
                </a:moveTo>
                <a:lnTo>
                  <a:pt x="654559" y="0"/>
                </a:lnTo>
                <a:lnTo>
                  <a:pt x="1309116" y="0"/>
                </a:lnTo>
                <a:lnTo>
                  <a:pt x="1309116" y="18287"/>
                </a:lnTo>
                <a:lnTo>
                  <a:pt x="654559" y="18287"/>
                </a:lnTo>
                <a:lnTo>
                  <a:pt x="0" y="18287"/>
                </a:lnTo>
                <a:close/>
                <a:moveTo>
                  <a:pt x="6358001" y="6449440"/>
                </a:moveTo>
              </a:path>
            </a:pathLst>
          </a:custGeom>
          <a:solidFill>
            <a:srgbClr val="007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 rot="0" flipH="0" flipV="0">
            <a:off x="214287" y="500088"/>
            <a:ext cx="3786251" cy="6143625"/>
          </a:xfrm>
          <a:custGeom>
            <a:pathLst>
              <a:path w="3786251" h="6143625">
                <a:moveTo>
                  <a:pt x="0" y="6143625"/>
                </a:moveTo>
                <a:lnTo>
                  <a:pt x="3786251" y="6143625"/>
                </a:lnTo>
                <a:lnTo>
                  <a:pt x="3786251" y="0"/>
                </a:lnTo>
                <a:lnTo>
                  <a:pt x="0" y="0"/>
                </a:lnTo>
                <a:lnTo>
                  <a:pt x="0" y="6143625"/>
                </a:lnTo>
                <a:close/>
              </a:path>
            </a:pathLst>
          </a:custGeom>
          <a:solidFill>
            <a:srgbClr val="FAC09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" name="Picture 266"/>
          <p:cNvPicPr>
            <a:picLocks noChangeAspect="0" noChangeArrowheads="1"/>
          </p:cNvPicPr>
          <p:nvPr/>
        </p:nvPicPr>
        <p:blipFill>
          <a:blip r:embed="rId2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9852" y="507493"/>
            <a:ext cx="4898135" cy="6039611"/>
          </a:xfrm>
          <a:prstGeom prst="rect">
            <a:avLst/>
          </a:prstGeom>
          <a:noFill/>
          <a:extLst/>
        </p:spPr>
      </p:pic>
      <p:pic>
        <p:nvPicPr>
          <p:cNvPr id="267" name="Picture 267"/>
          <p:cNvPicPr>
            <a:picLocks noChangeAspect="0" noChangeArrowheads="1"/>
          </p:cNvPicPr>
          <p:nvPr/>
        </p:nvPicPr>
        <p:blipFill>
          <a:blip r:embed="rId2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14748" y="571513"/>
            <a:ext cx="4714875" cy="5857875"/>
          </a:xfrm>
          <a:prstGeom prst="rect">
            <a:avLst/>
          </a:prstGeom>
          <a:noFill/>
          <a:extLst/>
        </p:spPr>
      </p:pic>
      <p:sp>
        <p:nvSpPr>
          <p:cNvPr id="268" name="Freeform 268"/>
          <p:cNvSpPr/>
          <p:nvPr/>
        </p:nvSpPr>
        <p:spPr>
          <a:xfrm rot="0" flipH="0" flipV="0">
            <a:off x="4195698" y="552463"/>
            <a:ext cx="4752975" cy="5895975"/>
          </a:xfrm>
          <a:custGeom>
            <a:pathLst>
              <a:path w="4752975" h="5895975">
                <a:moveTo>
                  <a:pt x="0" y="5895975"/>
                </a:moveTo>
                <a:lnTo>
                  <a:pt x="4752975" y="5895975"/>
                </a:lnTo>
                <a:lnTo>
                  <a:pt x="4752975" y="0"/>
                </a:lnTo>
                <a:lnTo>
                  <a:pt x="0" y="0"/>
                </a:lnTo>
                <a:lnTo>
                  <a:pt x="0" y="5895975"/>
                </a:lnTo>
                <a:close/>
              </a:path>
            </a:pathLst>
          </a:custGeom>
          <a:noFill/>
          <a:ln w="38100" cap="sq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Rectangle 269"/>
          <p:cNvSpPr/>
          <p:nvPr/>
        </p:nvSpPr>
        <p:spPr>
          <a:xfrm rot="0" flipH="0" flipV="0">
            <a:off x="15240" y="43719"/>
            <a:ext cx="1388363" cy="4048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1" i="0" dirty="0" spc="0">
                <a:solidFill>
                  <a:srgbClr val="0070C0"/>
                </a:solidFill>
                <a:latin typeface="Times New Roman,Bold" pitchFamily="0" charset="1"/>
              </a:rPr>
              <a:t> </a:t>
            </a:r>
            <a:r>
              <a:rPr lang="en-US" sz="2400" baseline="0" b="1" i="0" dirty="0" spc="0">
                <a:solidFill>
                  <a:srgbClr val="0070C0"/>
                </a:solidFill>
                <a:latin typeface="Lao UI,Bold" pitchFamily="0" charset="1"/>
              </a:rPr>
              <a:t>The ribs: </a:t>
            </a:r>
          </a:p>
        </p:txBody>
      </p:sp>
      <p:sp>
        <p:nvSpPr>
          <p:cNvPr id="271" name="Rectangle 271"/>
          <p:cNvSpPr/>
          <p:nvPr/>
        </p:nvSpPr>
        <p:spPr>
          <a:xfrm rot="0" flipH="0" flipV="0">
            <a:off x="305714" y="541808"/>
            <a:ext cx="3659340" cy="610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1</a:t>
            </a:r>
            <a:r>
              <a:rPr lang="en-US" sz="2004" baseline="0" b="1" i="0" dirty="0" spc="0">
                <a:solidFill>
                  <a:srgbClr val="000000"/>
                </a:solidFill>
                <a:latin typeface="Calibri,Bold" pitchFamily="0" charset="1"/>
              </a:rPr>
              <a:t>-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2004" baseline="0" b="0" i="0" dirty="0" spc="-25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004" baseline="0" b="0" i="0" dirty="0" spc="975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2004" baseline="0" b="0" i="0" dirty="0" spc="-29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004" baseline="0" b="0" i="0" dirty="0" spc="975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usually</a:t>
            </a:r>
            <a:r>
              <a:rPr lang="en-US" sz="2004" baseline="0" b="0" i="0" dirty="0" spc="977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(12)ri</a:t>
            </a:r>
            <a:r>
              <a:rPr lang="en-US" sz="2004" baseline="0" b="0" i="0" dirty="0" spc="-13">
                <a:solidFill>
                  <a:srgbClr val="000000"/>
                </a:solidFill>
                <a:latin typeface="Calibri" pitchFamily="0" charset="1"/>
              </a:rPr>
              <a:t>b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2004" baseline="0" b="0" i="0" dirty="0" spc="975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-13">
                <a:solidFill>
                  <a:srgbClr val="000000"/>
                </a:solidFill>
                <a:latin typeface="Calibri" pitchFamily="0" charset="1"/>
              </a:rPr>
              <a:t>o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n </a:t>
            </a:r>
          </a:p>
          <a:p>
            <a:pPr marL="0">
              <a:lnSpc>
                <a:spcPts val="2400"/>
              </a:lnSpc>
            </a:pP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each side</a:t>
            </a:r>
            <a:r>
              <a:rPr lang="en-US" sz="2004" baseline="0" b="1" i="0" dirty="0" spc="0">
                <a:solidFill>
                  <a:srgbClr val="000000"/>
                </a:solidFill>
                <a:latin typeface="Calibri,Bold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 </a:t>
            </a:r>
          </a:p>
        </p:txBody>
      </p:sp>
      <p:sp>
        <p:nvSpPr>
          <p:cNvPr id="272" name="Rectangle 272"/>
          <p:cNvSpPr/>
          <p:nvPr/>
        </p:nvSpPr>
        <p:spPr>
          <a:xfrm rot="0" flipH="0" flipV="0">
            <a:off x="305714" y="1212749"/>
            <a:ext cx="3659340" cy="6102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2-articul</a:t>
            </a:r>
            <a:r>
              <a:rPr lang="en-US" sz="2004" baseline="0" b="0" i="0" dirty="0" spc="-17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2004" baseline="0" b="0" i="0" dirty="0" spc="-2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004" baseline="0" b="0" i="0" dirty="0" spc="831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po</a:t>
            </a:r>
            <a:r>
              <a:rPr lang="en-US" sz="2004" baseline="0" b="0" i="0" dirty="0" spc="-25">
                <a:solidFill>
                  <a:srgbClr val="000000"/>
                </a:solidFill>
                <a:latin typeface="Calibri" pitchFamily="0" charset="1"/>
              </a:rPr>
              <a:t>st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eriorly</a:t>
            </a:r>
            <a:r>
              <a:rPr lang="en-US" sz="2004" baseline="0" b="0" i="0" dirty="0" spc="831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w</a:t>
            </a:r>
            <a:r>
              <a:rPr lang="en-US" sz="2004" baseline="0" b="0" i="0" dirty="0" spc="-11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th</a:t>
            </a:r>
            <a:r>
              <a:rPr lang="en-US" sz="2004" baseline="0" b="0" i="0" dirty="0" spc="831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the </a:t>
            </a:r>
          </a:p>
          <a:p>
            <a:pPr marL="0">
              <a:lnSpc>
                <a:spcPts val="2400"/>
              </a:lnSpc>
            </a:pPr>
            <a:r>
              <a:rPr lang="en-US" sz="2004" baseline="0" b="0" i="0" dirty="0" spc="-31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er</a:t>
            </a:r>
            <a:r>
              <a:rPr lang="en-US" sz="2004" baseline="0" b="0" i="0" dirty="0" spc="-29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eb</a:t>
            </a:r>
            <a:r>
              <a:rPr lang="en-US" sz="2004" baseline="0" b="0" i="0" dirty="0" spc="-39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ae column. </a:t>
            </a:r>
          </a:p>
        </p:txBody>
      </p:sp>
      <p:sp>
        <p:nvSpPr>
          <p:cNvPr id="273" name="Rectangle 273"/>
          <p:cNvSpPr/>
          <p:nvPr/>
        </p:nvSpPr>
        <p:spPr>
          <a:xfrm rot="0" flipH="0" flipV="0">
            <a:off x="305714" y="1883309"/>
            <a:ext cx="3659409" cy="9152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3-the</a:t>
            </a:r>
            <a:r>
              <a:rPr lang="en-US" sz="2004" baseline="0" b="0" i="0" dirty="0" spc="281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upper</a:t>
            </a:r>
            <a:r>
              <a:rPr lang="en-US" sz="2004" baseline="0" b="0" i="0" dirty="0" spc="27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2004" baseline="0" b="0" i="0" dirty="0" spc="-19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004" baseline="0" b="0" i="0" dirty="0" spc="-31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en</a:t>
            </a:r>
            <a:r>
              <a:rPr lang="en-US" sz="2004" baseline="0" b="0" i="0" dirty="0" spc="27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ri</a:t>
            </a:r>
            <a:r>
              <a:rPr lang="en-US" sz="2004" baseline="0" b="0" i="0" dirty="0" spc="-13">
                <a:solidFill>
                  <a:srgbClr val="000000"/>
                </a:solidFill>
                <a:latin typeface="Calibri" pitchFamily="0" charset="1"/>
              </a:rPr>
              <a:t>b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2004" baseline="0" b="0" i="0" dirty="0" spc="27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connec</a:t>
            </a:r>
            <a:r>
              <a:rPr lang="en-US" sz="2004" baseline="0" b="0" i="0" dirty="0" spc="-2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ed </a:t>
            </a:r>
          </a:p>
          <a:p>
            <a:pPr marL="0">
              <a:lnSpc>
                <a:spcPts val="2402"/>
              </a:lnSpc>
            </a:pPr>
            <a:r>
              <a:rPr lang="en-US" sz="2006" baseline="0" b="0" i="0" dirty="0" spc="-2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o</a:t>
            </a:r>
            <a:r>
              <a:rPr lang="en-US" sz="2006" baseline="0" b="0" i="0" dirty="0" spc="18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2006" baseline="0" b="0" i="0" dirty="0" spc="18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6" baseline="0" b="0" i="0" dirty="0" spc="-29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2006" baseline="0" b="0" i="0" dirty="0" spc="-13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ernum</a:t>
            </a:r>
            <a:r>
              <a:rPr lang="en-US" sz="2006" baseline="0" b="0" i="0" dirty="0" spc="19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th</a:t>
            </a:r>
            <a:r>
              <a:rPr lang="en-US" sz="2006" baseline="0" b="0" i="0" dirty="0" spc="-39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o</a:t>
            </a:r>
            <a:r>
              <a:rPr lang="en-US" sz="2006" baseline="0" b="0" i="0" dirty="0" spc="-11">
                <a:solidFill>
                  <a:srgbClr val="000000"/>
                </a:solidFill>
                <a:latin typeface="Calibri" pitchFamily="0" charset="1"/>
              </a:rPr>
              <a:t>u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gh</a:t>
            </a:r>
            <a:r>
              <a:rPr lang="en-US" sz="2006" baseline="0" b="0" i="0" dirty="0" spc="19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2006" baseline="0" b="0" i="0" dirty="0" spc="18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co</a:t>
            </a:r>
            <a:r>
              <a:rPr lang="en-US" sz="2006" baseline="0" b="0" i="0" dirty="0" spc="-31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2006" baseline="0" b="0" i="0" dirty="0" spc="-2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al </a:t>
            </a:r>
          </a:p>
          <a:p>
            <a:pPr marL="0">
              <a:lnSpc>
                <a:spcPts val="2399"/>
              </a:lnSpc>
            </a:pP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cartila</a:t>
            </a:r>
            <a:r>
              <a:rPr lang="en-US" sz="2004" baseline="0" b="0" i="0" dirty="0" spc="-13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es. </a:t>
            </a:r>
          </a:p>
        </p:txBody>
      </p:sp>
      <p:sp>
        <p:nvSpPr>
          <p:cNvPr id="274" name="Rectangle 274"/>
          <p:cNvSpPr/>
          <p:nvPr/>
        </p:nvSpPr>
        <p:spPr>
          <a:xfrm rot="0" flipH="0" flipV="0">
            <a:off x="305714" y="2858923"/>
            <a:ext cx="3659409" cy="1220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 4-</a:t>
            </a:r>
            <a:r>
              <a:rPr lang="en-US" sz="2004" baseline="0" b="0" i="0" dirty="0" spc="93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-13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he</a:t>
            </a:r>
            <a:r>
              <a:rPr lang="en-US" sz="2004" baseline="0" b="0" i="0" dirty="0" spc="93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(eig</a:t>
            </a:r>
            <a:r>
              <a:rPr lang="en-US" sz="2004" baseline="0" b="0" i="0" dirty="0" spc="-19">
                <a:solidFill>
                  <a:srgbClr val="000000"/>
                </a:solidFill>
                <a:latin typeface="Calibri" pitchFamily="0" charset="1"/>
              </a:rPr>
              <a:t>h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t,</a:t>
            </a:r>
            <a:r>
              <a:rPr lang="en-US" sz="2004" baseline="0" b="0" i="0" dirty="0" spc="93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ni</a:t>
            </a:r>
            <a:r>
              <a:rPr lang="en-US" sz="2004" baseline="0" b="0" i="0" dirty="0" spc="-23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th,</a:t>
            </a:r>
            <a:r>
              <a:rPr lang="en-US" sz="2004" baseline="0" b="0" i="0" dirty="0" spc="93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-2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004" baseline="0" b="0" i="0" dirty="0" spc="-23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th)ribs </a:t>
            </a:r>
          </a:p>
          <a:p>
            <a:pPr marL="0">
              <a:lnSpc>
                <a:spcPts val="2400"/>
              </a:lnSpc>
            </a:pP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h</a:t>
            </a:r>
            <a:r>
              <a:rPr lang="en-US" sz="2004" baseline="0" b="0" i="0" dirty="0" spc="-33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2004" baseline="0" b="0" i="0" dirty="0" spc="-31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004" baseline="0" b="0" i="0" dirty="0" spc="281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cartila</a:t>
            </a:r>
            <a:r>
              <a:rPr lang="en-US" sz="2004" baseline="0" b="0" i="0" dirty="0" spc="-13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004" baseline="0" b="0" i="0" dirty="0" spc="27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whi</a:t>
            </a:r>
            <a:r>
              <a:rPr lang="en-US" sz="2004" baseline="0" b="0" i="0" dirty="0" spc="-15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h</a:t>
            </a:r>
            <a:r>
              <a:rPr lang="en-US" sz="2004" baseline="0" b="0" i="0" dirty="0" spc="27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2004" baseline="0" b="0" i="0" dirty="0" spc="-29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004" baseline="0" b="0" i="0" dirty="0" spc="27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-25">
                <a:solidFill>
                  <a:srgbClr val="000000"/>
                </a:solidFill>
                <a:latin typeface="Calibri" pitchFamily="0" charset="1"/>
              </a:rPr>
              <a:t>at</a:t>
            </a:r>
            <a:r>
              <a:rPr lang="en-US" sz="2004" baseline="0" b="0" i="0" dirty="0" spc="-37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ached </a:t>
            </a:r>
          </a:p>
          <a:p>
            <a:pPr marL="0">
              <a:lnSpc>
                <a:spcPts val="2403"/>
              </a:lnSpc>
            </a:pPr>
            <a:r>
              <a:rPr lang="en-US" sz="2006" baseline="0" b="0" i="0" dirty="0" spc="-2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o</a:t>
            </a:r>
            <a:r>
              <a:rPr lang="en-US" sz="2006" baseline="0" b="0" i="0" dirty="0" spc="2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each</a:t>
            </a:r>
            <a:r>
              <a:rPr lang="en-US" sz="2006" baseline="0" b="0" i="0" dirty="0" spc="2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other</a:t>
            </a:r>
            <a:r>
              <a:rPr lang="en-US" sz="2006" baseline="0" b="0" i="0" dirty="0" spc="2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and</a:t>
            </a:r>
            <a:r>
              <a:rPr lang="en-US" sz="2006" baseline="0" b="0" i="0" dirty="0" spc="2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6" baseline="0" b="0" i="0" dirty="0" spc="-13">
                <a:solidFill>
                  <a:srgbClr val="000000"/>
                </a:solidFill>
                <a:latin typeface="Calibri" pitchFamily="0" charset="1"/>
              </a:rPr>
              <a:t>j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oin</a:t>
            </a:r>
            <a:r>
              <a:rPr lang="en-US" sz="2006" baseline="0" b="0" i="0" dirty="0" spc="2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6" baseline="0" b="0" i="0" dirty="0" spc="-2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o</a:t>
            </a:r>
            <a:r>
              <a:rPr lang="en-US" sz="2006" baseline="0" b="0" i="0" dirty="0" spc="2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2006" baseline="0" b="0" i="0" dirty="0" spc="-21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006" baseline="0" b="0" i="0" dirty="0" spc="-31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006" baseline="0" b="0" i="0" dirty="0" spc="-25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th </a:t>
            </a:r>
          </a:p>
          <a:p>
            <a:pPr marL="0">
              <a:lnSpc>
                <a:spcPts val="2399"/>
              </a:lnSpc>
            </a:pP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co</a:t>
            </a:r>
            <a:r>
              <a:rPr lang="en-US" sz="2004" baseline="0" b="0" i="0" dirty="0" spc="-29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2004" baseline="0" b="0" i="0" dirty="0" spc="-2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al cartila</a:t>
            </a:r>
            <a:r>
              <a:rPr lang="en-US" sz="2004" baseline="0" b="0" i="0" dirty="0" spc="-13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 . </a:t>
            </a:r>
          </a:p>
        </p:txBody>
      </p:sp>
      <p:sp>
        <p:nvSpPr>
          <p:cNvPr id="275" name="Rectangle 275"/>
          <p:cNvSpPr/>
          <p:nvPr/>
        </p:nvSpPr>
        <p:spPr>
          <a:xfrm rot="0" flipH="0" flipV="0">
            <a:off x="305714" y="4139464"/>
            <a:ext cx="3659340" cy="9153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5-</a:t>
            </a:r>
            <a:r>
              <a:rPr lang="en-US" sz="2004" baseline="0" b="0" i="0" dirty="0" spc="72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2004" baseline="0" b="0" i="0" dirty="0" spc="72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(el</a:t>
            </a:r>
            <a:r>
              <a:rPr lang="en-US" sz="2004" baseline="0" b="0" i="0" dirty="0" spc="-17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004" baseline="0" b="0" i="0" dirty="0" spc="-19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en</a:t>
            </a:r>
            <a:r>
              <a:rPr lang="en-US" sz="2004" baseline="0" b="0" i="0" dirty="0" spc="72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and</a:t>
            </a:r>
            <a:r>
              <a:rPr lang="en-US" sz="2004" baseline="0" b="0" i="0" dirty="0" spc="72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-13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4" baseline="0" b="0" i="0" dirty="0" spc="-17">
                <a:solidFill>
                  <a:srgbClr val="000000"/>
                </a:solidFill>
                <a:latin typeface="Calibri" pitchFamily="0" charset="1"/>
              </a:rPr>
              <a:t>w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elfths)ribs </a:t>
            </a:r>
          </a:p>
          <a:p>
            <a:pPr marL="0">
              <a:lnSpc>
                <a:spcPts val="2400"/>
              </a:lnSpc>
            </a:pP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2004" baseline="0" b="0" i="0" dirty="0" spc="-29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004" baseline="0" b="0" i="0" dirty="0" spc="30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cal</a:t>
            </a:r>
            <a:r>
              <a:rPr lang="en-US" sz="2004" baseline="0" b="0" i="0" dirty="0" spc="-11">
                <a:solidFill>
                  <a:srgbClr val="000000"/>
                </a:solidFill>
                <a:latin typeface="Calibri" pitchFamily="0" charset="1"/>
              </a:rPr>
              <a:t>l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ed</a:t>
            </a:r>
            <a:r>
              <a:rPr lang="en-US" sz="2004" baseline="0" b="0" i="0" dirty="0" spc="30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flo</a:t>
            </a:r>
            <a:r>
              <a:rPr lang="en-US" sz="2004" baseline="0" b="0" i="0" dirty="0" spc="-29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ting</a:t>
            </a:r>
            <a:r>
              <a:rPr lang="en-US" sz="2004" baseline="0" b="0" i="0" dirty="0" spc="30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ribs</a:t>
            </a:r>
            <a:r>
              <a:rPr lang="en-US" sz="2004" baseline="0" b="0" i="0" dirty="0" spc="30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since</a:t>
            </a:r>
            <a:r>
              <a:rPr lang="en-US" sz="2004" baseline="0" b="0" i="0" dirty="0" spc="30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their </a:t>
            </a:r>
          </a:p>
          <a:p>
            <a:pPr marL="0">
              <a:lnSpc>
                <a:spcPts val="2402"/>
              </a:lnSpc>
            </a:pP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2006" baseline="0" b="0" i="0" dirty="0" spc="-23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2006" baseline="0" b="0" i="0" dirty="0" spc="-2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erior ends a</a:t>
            </a:r>
            <a:r>
              <a:rPr lang="en-US" sz="2006" baseline="0" b="0" i="0" dirty="0" spc="-3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e f</a:t>
            </a:r>
            <a:r>
              <a:rPr lang="en-US" sz="2006" baseline="0" b="0" i="0" dirty="0" spc="-29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2006" baseline="0" b="0" i="0" dirty="0" spc="0">
                <a:solidFill>
                  <a:srgbClr val="000000"/>
                </a:solidFill>
                <a:latin typeface="Calibri" pitchFamily="0" charset="1"/>
              </a:rPr>
              <a:t>ee.  </a:t>
            </a:r>
          </a:p>
        </p:txBody>
      </p:sp>
      <p:sp>
        <p:nvSpPr>
          <p:cNvPr id="276" name="Rectangle 276"/>
          <p:cNvSpPr/>
          <p:nvPr/>
        </p:nvSpPr>
        <p:spPr>
          <a:xfrm rot="0" flipH="0" flipV="0">
            <a:off x="305714" y="5115078"/>
            <a:ext cx="171818" cy="305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0">
                <a:solidFill>
                  <a:srgbClr val="000000"/>
                </a:solidFill>
                <a:latin typeface="Calibri" pitchFamily="0" charset="1"/>
              </a:rPr>
              <a:t>   </a:t>
            </a:r>
          </a:p>
        </p:txBody>
      </p:sp>
      <p:sp>
        <p:nvSpPr>
          <p:cNvPr id="277" name="Rectangle 277"/>
          <p:cNvSpPr/>
          <p:nvPr/>
        </p:nvSpPr>
        <p:spPr>
          <a:xfrm rot="0" flipH="0" flipV="0">
            <a:off x="3843528" y="5447126"/>
            <a:ext cx="63627" cy="3380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0">
                <a:solidFill>
                  <a:srgbClr val="000000"/>
                </a:solidFill>
                <a:latin typeface="Times New Roman" pitchFamily="0" charset="1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78" name="Freeform 278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 rot="0" flipH="0" flipV="0">
            <a:off x="91439" y="325756"/>
            <a:ext cx="2403349" cy="16763"/>
          </a:xfrm>
          <a:custGeom>
            <a:pathLst>
              <a:path w="2403349" h="16763">
                <a:moveTo>
                  <a:pt x="0" y="0"/>
                </a:moveTo>
                <a:lnTo>
                  <a:pt x="600837" y="0"/>
                </a:lnTo>
                <a:lnTo>
                  <a:pt x="1201674" y="0"/>
                </a:lnTo>
                <a:lnTo>
                  <a:pt x="1802512" y="0"/>
                </a:lnTo>
                <a:lnTo>
                  <a:pt x="2403349" y="0"/>
                </a:lnTo>
                <a:lnTo>
                  <a:pt x="2403349" y="16763"/>
                </a:lnTo>
                <a:lnTo>
                  <a:pt x="1802512" y="16763"/>
                </a:lnTo>
                <a:lnTo>
                  <a:pt x="1201674" y="16763"/>
                </a:lnTo>
                <a:lnTo>
                  <a:pt x="600837" y="16763"/>
                </a:lnTo>
                <a:lnTo>
                  <a:pt x="0" y="16763"/>
                </a:lnTo>
                <a:close/>
                <a:moveTo>
                  <a:pt x="6440805" y="6532244"/>
                </a:moveTo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0" name="Picture 280"/>
          <p:cNvPicPr>
            <a:picLocks noChangeAspect="0" noChangeArrowheads="1"/>
          </p:cNvPicPr>
          <p:nvPr/>
        </p:nvPicPr>
        <p:blipFill>
          <a:blip r:embed="rId2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68496" y="0"/>
            <a:ext cx="5079491" cy="2404872"/>
          </a:xfrm>
          <a:prstGeom prst="rect">
            <a:avLst/>
          </a:prstGeom>
          <a:noFill/>
          <a:extLst/>
        </p:spPr>
      </p:pic>
      <p:pic>
        <p:nvPicPr>
          <p:cNvPr id="281" name="Picture 281"/>
          <p:cNvPicPr>
            <a:picLocks noChangeAspect="0" noChangeArrowheads="1"/>
          </p:cNvPicPr>
          <p:nvPr/>
        </p:nvPicPr>
        <p:blipFill>
          <a:blip r:embed="rId2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32250" y="0"/>
            <a:ext cx="4897501" cy="2286000"/>
          </a:xfrm>
          <a:prstGeom prst="rect">
            <a:avLst/>
          </a:prstGeom>
          <a:noFill/>
          <a:extLst/>
        </p:spPr>
      </p:pic>
      <p:pic>
        <p:nvPicPr>
          <p:cNvPr id="282" name="Picture 282"/>
          <p:cNvPicPr>
            <a:picLocks noChangeAspect="0" noChangeArrowheads="1"/>
          </p:cNvPicPr>
          <p:nvPr/>
        </p:nvPicPr>
        <p:blipFill>
          <a:blip r:embed="rId2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81450" y="0"/>
            <a:ext cx="4999101" cy="2336800"/>
          </a:xfrm>
          <a:prstGeom prst="rect">
            <a:avLst/>
          </a:prstGeom>
          <a:noFill/>
          <a:extLst/>
        </p:spPr>
      </p:pic>
      <p:pic>
        <p:nvPicPr>
          <p:cNvPr id="283" name="Picture 283"/>
          <p:cNvPicPr>
            <a:picLocks noChangeAspect="0" noChangeArrowheads="1"/>
          </p:cNvPicPr>
          <p:nvPr/>
        </p:nvPicPr>
        <p:blipFill>
          <a:blip r:embed="rId2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78479" y="2363723"/>
            <a:ext cx="5969508" cy="4398264"/>
          </a:xfrm>
          <a:prstGeom prst="rect">
            <a:avLst/>
          </a:prstGeom>
          <a:noFill/>
          <a:extLst/>
        </p:spPr>
      </p:pic>
      <p:pic>
        <p:nvPicPr>
          <p:cNvPr id="284" name="Picture 284"/>
          <p:cNvPicPr>
            <a:picLocks noChangeAspect="0" noChangeArrowheads="1"/>
          </p:cNvPicPr>
          <p:nvPr/>
        </p:nvPicPr>
        <p:blipFill>
          <a:blip r:embed="rId2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43250" y="2428837"/>
            <a:ext cx="5786501" cy="4214876"/>
          </a:xfrm>
          <a:prstGeom prst="rect">
            <a:avLst/>
          </a:prstGeom>
          <a:noFill/>
          <a:extLst/>
        </p:spPr>
      </p:pic>
      <p:sp>
        <p:nvSpPr>
          <p:cNvPr id="285" name="Freeform 285"/>
          <p:cNvSpPr/>
          <p:nvPr/>
        </p:nvSpPr>
        <p:spPr>
          <a:xfrm rot="0" flipH="0" flipV="0">
            <a:off x="3124200" y="2409787"/>
            <a:ext cx="5824601" cy="4252976"/>
          </a:xfrm>
          <a:custGeom>
            <a:pathLst>
              <a:path w="5824601" h="4252976">
                <a:moveTo>
                  <a:pt x="0" y="4252976"/>
                </a:moveTo>
                <a:lnTo>
                  <a:pt x="5824601" y="4252976"/>
                </a:lnTo>
                <a:lnTo>
                  <a:pt x="5824601" y="0"/>
                </a:lnTo>
                <a:lnTo>
                  <a:pt x="0" y="0"/>
                </a:lnTo>
                <a:lnTo>
                  <a:pt x="0" y="4252976"/>
                </a:lnTo>
                <a:close/>
              </a:path>
            </a:pathLst>
          </a:custGeom>
          <a:noFill/>
          <a:ln w="38100" cap="sq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Rectangle 286"/>
          <p:cNvSpPr/>
          <p:nvPr/>
        </p:nvSpPr>
        <p:spPr>
          <a:xfrm rot="0" flipH="0" flipV="0">
            <a:off x="33528" y="55144"/>
            <a:ext cx="2463155" cy="305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1" i="1" dirty="0" spc="0">
                <a:solidFill>
                  <a:srgbClr val="00B0F0"/>
                </a:solidFill>
                <a:latin typeface="Calibri,BoldItalic" pitchFamily="0" charset="1"/>
              </a:rPr>
              <a:t> </a:t>
            </a:r>
            <a:r>
              <a:rPr lang="en-US" sz="2004" baseline="0" b="1" i="1" dirty="0" spc="0">
                <a:solidFill>
                  <a:srgbClr val="00B0F0"/>
                </a:solidFill>
                <a:latin typeface="Calibri,BoldItalic" pitchFamily="0" charset="1"/>
              </a:rPr>
              <a:t>Appendicul</a:t>
            </a:r>
            <a:r>
              <a:rPr lang="en-US" sz="2004" baseline="0" b="1" i="1" dirty="0" spc="-17">
                <a:solidFill>
                  <a:srgbClr val="00B0F0"/>
                </a:solidFill>
                <a:latin typeface="Calibri,BoldItalic" pitchFamily="0" charset="1"/>
              </a:rPr>
              <a:t>a</a:t>
            </a:r>
            <a:r>
              <a:rPr lang="en-US" sz="2004" baseline="0" b="1" i="1" dirty="0" spc="0">
                <a:solidFill>
                  <a:srgbClr val="00B0F0"/>
                </a:solidFill>
                <a:latin typeface="Calibri,BoldItalic" pitchFamily="0" charset="1"/>
              </a:rPr>
              <a:t>r</a:t>
            </a:r>
            <a:r>
              <a:rPr lang="en-US" sz="2004" baseline="0" b="1" i="1" dirty="0" spc="-45">
                <a:solidFill>
                  <a:srgbClr val="00B0F0"/>
                </a:solidFill>
                <a:latin typeface="Calibri,BoldItalic" pitchFamily="0" charset="1"/>
              </a:rPr>
              <a:t> </a:t>
            </a:r>
            <a:r>
              <a:rPr lang="en-US" sz="2004" baseline="0" b="1" i="1" dirty="0" spc="0">
                <a:solidFill>
                  <a:srgbClr val="00B0F0"/>
                </a:solidFill>
                <a:latin typeface="Calibri,BoldItalic" pitchFamily="0" charset="1"/>
              </a:rPr>
              <a:t>s</a:t>
            </a:r>
            <a:r>
              <a:rPr lang="en-US" sz="2004" baseline="0" b="1" i="1" dirty="0" spc="-61">
                <a:solidFill>
                  <a:srgbClr val="00B0F0"/>
                </a:solidFill>
                <a:latin typeface="Calibri,BoldItalic" pitchFamily="0" charset="1"/>
              </a:rPr>
              <a:t>k</a:t>
            </a:r>
            <a:r>
              <a:rPr lang="en-US" sz="2004" baseline="0" b="1" i="1" dirty="0" spc="0">
                <a:solidFill>
                  <a:srgbClr val="00B0F0"/>
                </a:solidFill>
                <a:latin typeface="Calibri,BoldItalic" pitchFamily="0" charset="1"/>
              </a:rPr>
              <a:t>el</a:t>
            </a:r>
            <a:r>
              <a:rPr lang="en-US" sz="2004" baseline="0" b="1" i="1" dirty="0" spc="-13">
                <a:solidFill>
                  <a:srgbClr val="00B0F0"/>
                </a:solidFill>
                <a:latin typeface="Calibri,BoldItalic" pitchFamily="0" charset="1"/>
              </a:rPr>
              <a:t>e</a:t>
            </a:r>
            <a:r>
              <a:rPr lang="en-US" sz="2004" baseline="0" b="1" i="1" dirty="0" spc="-25">
                <a:solidFill>
                  <a:srgbClr val="00B0F0"/>
                </a:solidFill>
                <a:latin typeface="Calibri,BoldItalic" pitchFamily="0" charset="1"/>
              </a:rPr>
              <a:t>t</a:t>
            </a:r>
            <a:r>
              <a:rPr lang="en-US" sz="2004" baseline="0" b="1" i="1" dirty="0" spc="0">
                <a:solidFill>
                  <a:srgbClr val="00B0F0"/>
                </a:solidFill>
                <a:latin typeface="Calibri,BoldItalic" pitchFamily="0" charset="1"/>
              </a:rPr>
              <a:t>on:</a:t>
            </a:r>
          </a:p>
        </p:txBody>
      </p:sp>
      <p:sp>
        <p:nvSpPr>
          <p:cNvPr id="289" name="Rectangle 289"/>
          <p:cNvSpPr/>
          <p:nvPr/>
        </p:nvSpPr>
        <p:spPr>
          <a:xfrm rot="0" flipH="0" flipV="0">
            <a:off x="53339" y="347785"/>
            <a:ext cx="321868" cy="305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52374" algn="l"/>
              </a:tabLst>
            </a:pPr>
            <a:r>
              <a:rPr lang="en-US" sz="2004" baseline="0" b="0" i="0" dirty="0" spc="0">
                <a:ln w="7271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Microsoft Uighur" pitchFamily="0" charset="1"/>
              </a:rPr>
              <a:t> 	</a:t>
            </a:r>
            <a:r>
              <a:rPr lang="en-US" sz="1818" baseline="64249" b="1" i="0" dirty="0" spc="0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818" baseline="64249" b="0" i="0" dirty="0" spc="0">
                <a:solidFill>
                  <a:srgbClr val="984807"/>
                </a:solidFill>
                <a:latin typeface="Calibri" pitchFamily="0" charset="1"/>
              </a:rPr>
              <a:t> </a:t>
            </a:r>
          </a:p>
        </p:txBody>
      </p:sp>
      <p:sp>
        <p:nvSpPr>
          <p:cNvPr id="291" name="Rectangle 291"/>
          <p:cNvSpPr/>
          <p:nvPr/>
        </p:nvSpPr>
        <p:spPr>
          <a:xfrm rot="0" flipH="0" flipV="0">
            <a:off x="305714" y="549530"/>
            <a:ext cx="2636520" cy="5486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80060" algn="l"/>
                <a:tab pos="1463420" algn="l"/>
                <a:tab pos="1641703" algn="l"/>
                <a:tab pos="2342743" algn="l"/>
              </a:tabLst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  The 	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ppendicul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r 	 	s</a:t>
            </a:r>
            <a:r>
              <a:rPr lang="en-US" sz="1200" baseline="0" b="0" i="0" dirty="0" spc="-44">
                <a:solidFill>
                  <a:srgbClr val="984807"/>
                </a:solidFill>
                <a:latin typeface="Calibri" pitchFamily="0" charset="1"/>
              </a:rPr>
              <a:t>k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eleton 	m</a:t>
            </a:r>
            <a:r>
              <a:rPr lang="en-US" sz="1200" baseline="0" b="0" i="0" dirty="0" spc="-22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-14">
                <a:solidFill>
                  <a:srgbClr val="984807"/>
                </a:solidFill>
                <a:latin typeface="Calibri" pitchFamily="0" charset="1"/>
              </a:rPr>
              <a:t>y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-16">
                <a:solidFill>
                  <a:srgbClr val="984807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onsidered</a:t>
            </a:r>
            <a:r>
              <a:rPr lang="en-US" sz="1200" baseline="0" b="0" i="0" dirty="0" spc="44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3">
                <a:solidFill>
                  <a:srgbClr val="984807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437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-18">
                <a:solidFill>
                  <a:srgbClr val="984807"/>
                </a:solidFill>
                <a:latin typeface="Calibri" pitchFamily="0" charset="1"/>
              </a:rPr>
              <a:t>w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</a:t>
            </a:r>
            <a:r>
              <a:rPr lang="en-US" sz="1200" baseline="0" b="0" i="0" dirty="0" spc="44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div</a:t>
            </a:r>
            <a:r>
              <a:rPr lang="en-US" sz="1200" baseline="0" b="0" i="0" dirty="0" spc="-15">
                <a:solidFill>
                  <a:srgbClr val="984807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sion</a:t>
            </a:r>
            <a:r>
              <a:rPr lang="en-US" sz="1200" baseline="0" b="0" i="0" dirty="0" spc="44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:upper</a:t>
            </a:r>
            <a:r>
              <a:rPr lang="en-US" sz="1200" baseline="0" b="0" i="0" dirty="0" spc="450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nd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lo</a:t>
            </a:r>
            <a:r>
              <a:rPr lang="en-US" sz="1200" baseline="0" b="0" i="0" dirty="0" spc="-15">
                <a:solidFill>
                  <a:srgbClr val="984807"/>
                </a:solidFill>
                <a:latin typeface="Calibri" pitchFamily="0" charset="1"/>
              </a:rPr>
              <a:t>w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-105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, </a:t>
            </a:r>
          </a:p>
        </p:txBody>
      </p:sp>
      <p:sp>
        <p:nvSpPr>
          <p:cNvPr id="292" name="Rectangle 292"/>
          <p:cNvSpPr/>
          <p:nvPr/>
        </p:nvSpPr>
        <p:spPr>
          <a:xfrm rot="0" flipH="0" flipV="0">
            <a:off x="305714" y="1134746"/>
            <a:ext cx="2636520" cy="5490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The</a:t>
            </a:r>
            <a:r>
              <a:rPr lang="en-US" sz="1200" baseline="0" b="1" i="0" dirty="0" spc="460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bones</a:t>
            </a:r>
            <a:r>
              <a:rPr lang="en-US" sz="1200" baseline="0" b="1" i="0" dirty="0" spc="460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of</a:t>
            </a:r>
            <a:r>
              <a:rPr lang="en-US" sz="1200" baseline="0" b="1" i="0" dirty="0" spc="461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upper</a:t>
            </a:r>
            <a:r>
              <a:rPr lang="en-US" sz="1200" baseline="0" b="1" i="0" dirty="0" spc="448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division</a:t>
            </a:r>
            <a:r>
              <a:rPr lang="en-US" sz="1200" baseline="0" b="1" i="0" dirty="0" spc="460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m</a:t>
            </a:r>
            <a:r>
              <a:rPr lang="en-US" sz="1200" baseline="0" b="1" i="0" dirty="0" spc="-29">
                <a:solidFill>
                  <a:srgbClr val="984807"/>
                </a:solidFill>
                <a:latin typeface="Calibri,Bold" pitchFamily="0" charset="1"/>
              </a:rPr>
              <a:t>a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y</a:t>
            </a:r>
            <a:r>
              <a:rPr lang="en-US" sz="1200" baseline="0" b="1" i="0" dirty="0" spc="460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be </a:t>
            </a:r>
          </a:p>
          <a:p>
            <a:pPr marL="0">
              <a:lnSpc>
                <a:spcPts val="1442"/>
              </a:lnSpc>
            </a:pP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divided</a:t>
            </a:r>
            <a:r>
              <a:rPr lang="en-US" sz="1200" baseline="0" b="1" i="0" dirty="0" spc="511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into</a:t>
            </a:r>
            <a:r>
              <a:rPr lang="en-US" sz="1200" baseline="0" b="1" i="0" dirty="0" spc="508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two</a:t>
            </a:r>
            <a:r>
              <a:rPr lang="en-US" sz="1200" baseline="0" b="1" i="0" dirty="0" spc="520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groups</a:t>
            </a:r>
            <a:r>
              <a:rPr lang="en-US" sz="1200" baseline="0" b="1" i="0" dirty="0" spc="508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for</a:t>
            </a:r>
            <a:r>
              <a:rPr lang="en-US" sz="1200" baseline="0" b="1" i="0" dirty="0" spc="508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ease</a:t>
            </a:r>
            <a:r>
              <a:rPr lang="en-US" sz="1200" baseline="0" b="1" i="0" dirty="0" spc="508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of </a:t>
            </a:r>
          </a:p>
          <a:p>
            <a:pPr marL="0">
              <a:lnSpc>
                <a:spcPts val="1439"/>
              </a:lnSpc>
            </a:pPr>
            <a:r>
              <a:rPr lang="en-US" sz="1200" baseline="0" b="1" i="0" dirty="0" spc="-11">
                <a:solidFill>
                  <a:srgbClr val="984807"/>
                </a:solidFill>
                <a:latin typeface="Calibri,Bold" pitchFamily="0" charset="1"/>
              </a:rPr>
              <a:t>s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tudy: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 </a:t>
            </a:r>
          </a:p>
        </p:txBody>
      </p:sp>
      <p:sp>
        <p:nvSpPr>
          <p:cNvPr id="293" name="Rectangle 293"/>
          <p:cNvSpPr/>
          <p:nvPr/>
        </p:nvSpPr>
        <p:spPr>
          <a:xfrm rot="0" flipH="0" flipV="0">
            <a:off x="305714" y="1720342"/>
            <a:ext cx="69494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294" name="Rectangle 294"/>
          <p:cNvSpPr/>
          <p:nvPr/>
        </p:nvSpPr>
        <p:spPr>
          <a:xfrm rot="0" flipH="0" flipV="0">
            <a:off x="305714" y="1939799"/>
            <a:ext cx="2636520" cy="3657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A-Th</a:t>
            </a:r>
            <a:r>
              <a:rPr lang="en-US" sz="1200" baseline="0" b="1" i="0" dirty="0" spc="-14">
                <a:solidFill>
                  <a:srgbClr val="984807"/>
                </a:solidFill>
                <a:latin typeface="Calibri,Bold" pitchFamily="0" charset="1"/>
              </a:rPr>
              <a:t>e</a:t>
            </a:r>
            <a:r>
              <a:rPr lang="en-US" sz="1200" baseline="0" b="1" i="0" dirty="0" spc="328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shoulder</a:t>
            </a:r>
            <a:r>
              <a:rPr lang="en-US" sz="1200" baseline="0" b="1" i="0" dirty="0" spc="328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girdle</a:t>
            </a:r>
            <a:r>
              <a:rPr lang="en-US" sz="1200" baseline="0" b="0" i="0" dirty="0" spc="316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:</a:t>
            </a:r>
            <a:r>
              <a:rPr lang="en-US" sz="1200" baseline="0" b="0" i="0" dirty="0" spc="-16">
                <a:solidFill>
                  <a:srgbClr val="984807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onsi</a:t>
            </a:r>
            <a:r>
              <a:rPr lang="en-US" sz="1200" baseline="0" b="0" i="0" dirty="0" spc="-15">
                <a:solidFill>
                  <a:srgbClr val="984807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ts</a:t>
            </a:r>
            <a:r>
              <a:rPr lang="en-US" sz="1200" baseline="0" b="0" i="0" dirty="0" spc="32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of</a:t>
            </a:r>
            <a:r>
              <a:rPr lang="en-US" sz="1200" baseline="0" b="0" i="0" dirty="0" spc="330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-18">
                <a:solidFill>
                  <a:srgbClr val="984807"/>
                </a:solidFill>
                <a:latin typeface="Calibri" pitchFamily="0" charset="1"/>
              </a:rPr>
              <a:t>w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bones: </a:t>
            </a:r>
          </a:p>
        </p:txBody>
      </p:sp>
      <p:sp>
        <p:nvSpPr>
          <p:cNvPr id="295" name="Rectangle 295"/>
          <p:cNvSpPr/>
          <p:nvPr/>
        </p:nvSpPr>
        <p:spPr>
          <a:xfrm rot="0" flipH="0" flipV="0">
            <a:off x="305714" y="2342135"/>
            <a:ext cx="2636588" cy="7317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  -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The cl</a:t>
            </a:r>
            <a:r>
              <a:rPr lang="en-US" sz="1200" baseline="0" b="1" i="0" dirty="0" spc="-17">
                <a:solidFill>
                  <a:srgbClr val="984807"/>
                </a:solidFill>
                <a:latin typeface="Calibri,Bold" pitchFamily="0" charset="1"/>
              </a:rPr>
              <a:t>a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v</a:t>
            </a:r>
            <a:r>
              <a:rPr lang="en-US" sz="1200" baseline="0" b="1" i="0" dirty="0" spc="-11">
                <a:solidFill>
                  <a:srgbClr val="984807"/>
                </a:solidFill>
                <a:latin typeface="Calibri,Bold" pitchFamily="0" charset="1"/>
              </a:rPr>
              <a:t>i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cle bone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: is a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l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ong sl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nder bone </a:t>
            </a:r>
          </a:p>
          <a:p>
            <a:pPr marL="0">
              <a:lnSpc>
                <a:spcPts val="1442"/>
              </a:lnSpc>
              <a:tabLst>
                <a:tab pos="345947" algn="l"/>
                <a:tab pos="1108303" algn="l"/>
                <a:tab pos="1637131" algn="l"/>
                <a:tab pos="1983079" algn="l"/>
                <a:tab pos="2451201" algn="l"/>
              </a:tabLst>
            </a:pPr>
            <a:r>
              <a:rPr lang="en-US" sz="1202" baseline="0" b="0" i="0" dirty="0" spc="0">
                <a:solidFill>
                  <a:srgbClr val="984807"/>
                </a:solidFill>
                <a:latin typeface="Calibri" pitchFamily="0" charset="1"/>
              </a:rPr>
              <a:t>lies 	hori</a:t>
            </a:r>
            <a:r>
              <a:rPr lang="en-US" sz="1202" baseline="0" b="0" i="0" dirty="0" spc="-20">
                <a:solidFill>
                  <a:srgbClr val="984807"/>
                </a:solidFill>
                <a:latin typeface="Calibri" pitchFamily="0" charset="1"/>
              </a:rPr>
              <a:t>z</a:t>
            </a:r>
            <a:r>
              <a:rPr lang="en-US" sz="1202" baseline="0" b="0" i="0" dirty="0" spc="0">
                <a:solidFill>
                  <a:srgbClr val="984807"/>
                </a:solidFill>
                <a:latin typeface="Calibri" pitchFamily="0" charset="1"/>
              </a:rPr>
              <a:t>o</a:t>
            </a:r>
            <a:r>
              <a:rPr lang="en-US" sz="1202" baseline="0" b="0" i="0" dirty="0" spc="-17">
                <a:solidFill>
                  <a:srgbClr val="984807"/>
                </a:solidFill>
                <a:latin typeface="Calibri" pitchFamily="0" charset="1"/>
              </a:rPr>
              <a:t>n</a:t>
            </a:r>
            <a:r>
              <a:rPr lang="en-US" sz="1202" baseline="0" b="0" i="0" dirty="0" spc="0">
                <a:solidFill>
                  <a:srgbClr val="984807"/>
                </a:solidFill>
                <a:latin typeface="Calibri" pitchFamily="0" charset="1"/>
              </a:rPr>
              <a:t>tal 	ac</a:t>
            </a:r>
            <a:r>
              <a:rPr lang="en-US" sz="1202" baseline="0" b="0" i="0" dirty="0" spc="-25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2" baseline="0" b="0" i="0" dirty="0" spc="0">
                <a:solidFill>
                  <a:srgbClr val="984807"/>
                </a:solidFill>
                <a:latin typeface="Calibri" pitchFamily="0" charset="1"/>
              </a:rPr>
              <a:t>oss 	the 	neck. 	Its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Articul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ted</a:t>
            </a:r>
            <a:r>
              <a:rPr lang="en-US" sz="1200" baseline="0" b="0" i="0" dirty="0" spc="460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with</a:t>
            </a:r>
            <a:r>
              <a:rPr lang="en-US" sz="1200" baseline="0" b="0" i="0" dirty="0" spc="460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4">
                <a:solidFill>
                  <a:srgbClr val="984807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te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num</a:t>
            </a:r>
            <a:r>
              <a:rPr lang="en-US" sz="1200" baseline="0" b="0" i="0" dirty="0" spc="460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medially</a:t>
            </a:r>
            <a:r>
              <a:rPr lang="en-US" sz="1200" baseline="0" b="0" i="0" dirty="0" spc="462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nd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-17">
                <a:solidFill>
                  <a:srgbClr val="984807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apula l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te</a:t>
            </a:r>
            <a:r>
              <a:rPr lang="en-US" sz="1200" baseline="0" b="0" i="0" dirty="0" spc="-21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all</a:t>
            </a:r>
            <a:r>
              <a:rPr lang="en-US" sz="1200" baseline="0" b="0" i="0" dirty="0" spc="-84">
                <a:solidFill>
                  <a:srgbClr val="984807"/>
                </a:solidFill>
                <a:latin typeface="Calibri" pitchFamily="0" charset="1"/>
              </a:rPr>
              <a:t>y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. </a:t>
            </a:r>
          </a:p>
        </p:txBody>
      </p:sp>
      <p:sp>
        <p:nvSpPr>
          <p:cNvPr id="296" name="Rectangle 296"/>
          <p:cNvSpPr/>
          <p:nvPr/>
        </p:nvSpPr>
        <p:spPr>
          <a:xfrm rot="0" flipH="0" flipV="0">
            <a:off x="305714" y="3110485"/>
            <a:ext cx="2636520" cy="14632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  -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The</a:t>
            </a:r>
            <a:r>
              <a:rPr lang="en-US" sz="1200" baseline="0" b="1" i="0" dirty="0" spc="304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scapula</a:t>
            </a:r>
            <a:r>
              <a:rPr lang="en-US" sz="1200" baseline="0" b="1" i="0" dirty="0" spc="305">
                <a:solidFill>
                  <a:srgbClr val="984807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bon</a:t>
            </a:r>
            <a:r>
              <a:rPr lang="en-US" sz="1200" baseline="0" b="1" i="0" dirty="0" spc="-14">
                <a:solidFill>
                  <a:srgbClr val="984807"/>
                </a:solidFill>
                <a:latin typeface="Calibri,Bold" pitchFamily="0" charset="1"/>
              </a:rPr>
              <a:t>e</a:t>
            </a:r>
            <a:r>
              <a:rPr lang="en-US" sz="1200" baseline="0" b="1" i="0" dirty="0" spc="0">
                <a:solidFill>
                  <a:srgbClr val="984807"/>
                </a:solidFill>
                <a:latin typeface="Calibri,Bold" pitchFamily="0" charset="1"/>
              </a:rPr>
              <a:t>:</a:t>
            </a:r>
            <a:r>
              <a:rPr lang="en-US" sz="1200" baseline="0" b="0" i="0" dirty="0" spc="304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is</a:t>
            </a:r>
            <a:r>
              <a:rPr lang="en-US" sz="1200" baseline="0" b="0" i="0" dirty="0" spc="304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304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fl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292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trian</a:t>
            </a:r>
            <a:r>
              <a:rPr lang="en-US" sz="1200" baseline="0" b="0" i="0" dirty="0" spc="-14">
                <a:solidFill>
                  <a:srgbClr val="984807"/>
                </a:solidFill>
                <a:latin typeface="Calibri" pitchFamily="0" charset="1"/>
              </a:rPr>
              <a:t>g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ul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r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bone</a:t>
            </a:r>
            <a:r>
              <a:rPr lang="en-US" sz="1200" baseline="0" b="0" i="0" dirty="0" spc="244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th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244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lies</a:t>
            </a:r>
            <a:r>
              <a:rPr lang="en-US" sz="1200" baseline="0" b="0" i="0" dirty="0" spc="245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on</a:t>
            </a:r>
            <a:r>
              <a:rPr lang="en-US" sz="1200" baseline="0" b="0" i="0" dirty="0" spc="244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244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po</a:t>
            </a:r>
            <a:r>
              <a:rPr lang="en-US" sz="1200" baseline="0" b="0" i="0" dirty="0" spc="-14">
                <a:solidFill>
                  <a:srgbClr val="984807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terior</a:t>
            </a:r>
            <a:r>
              <a:rPr lang="en-US" sz="1200" baseline="0" b="0" i="0" dirty="0" spc="232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tho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acic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-19">
                <a:solidFill>
                  <a:srgbClr val="984807"/>
                </a:solidFill>
                <a:latin typeface="Calibri" pitchFamily="0" charset="1"/>
              </a:rPr>
              <a:t>w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all</a:t>
            </a:r>
            <a:r>
              <a:rPr lang="en-US" sz="1200" baseline="0" b="0" i="0" dirty="0" spc="26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bet</a:t>
            </a:r>
            <a:r>
              <a:rPr lang="en-US" sz="1200" baseline="0" b="0" i="0" dirty="0" spc="-18">
                <a:solidFill>
                  <a:srgbClr val="984807"/>
                </a:solidFill>
                <a:latin typeface="Calibri" pitchFamily="0" charset="1"/>
              </a:rPr>
              <a:t>w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een</a:t>
            </a:r>
            <a:r>
              <a:rPr lang="en-US" sz="1200" baseline="0" b="0" i="0" dirty="0" spc="256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26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2</a:t>
            </a:r>
            <a:r>
              <a:rPr lang="en-US" sz="1218" baseline="22388" b="0" i="0" dirty="0" spc="0">
                <a:solidFill>
                  <a:srgbClr val="984807"/>
                </a:solidFill>
                <a:latin typeface="Calibri" pitchFamily="0" charset="1"/>
              </a:rPr>
              <a:t>nd</a:t>
            </a:r>
            <a:r>
              <a:rPr lang="en-US" sz="1200" baseline="0" b="0" i="0" dirty="0" spc="26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and</a:t>
            </a:r>
            <a:r>
              <a:rPr lang="en-US" sz="1200" baseline="0" b="0" i="0" dirty="0" spc="26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7</a:t>
            </a:r>
            <a:r>
              <a:rPr lang="en-US" sz="1218" baseline="22388" b="0" i="0" dirty="0" spc="0">
                <a:solidFill>
                  <a:srgbClr val="984807"/>
                </a:solidFill>
                <a:latin typeface="Calibri" pitchFamily="0" charset="1"/>
              </a:rPr>
              <a:t>th</a:t>
            </a:r>
            <a:r>
              <a:rPr lang="en-US" sz="1200" baseline="0" b="0" i="0" dirty="0" spc="26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b</a:t>
            </a:r>
            <a:r>
              <a:rPr lang="en-US" sz="1200" baseline="0" b="0" i="0" dirty="0" spc="-15">
                <a:solidFill>
                  <a:srgbClr val="984807"/>
                </a:solidFill>
                <a:latin typeface="Calibri" pitchFamily="0" charset="1"/>
              </a:rPr>
              <a:t>.</a:t>
            </a:r>
            <a:r>
              <a:rPr lang="en-US" sz="1200" baseline="0" b="0" i="0" dirty="0" spc="26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e </a:t>
            </a:r>
          </a:p>
          <a:p>
            <a:pPr marL="0">
              <a:lnSpc>
                <a:spcPts val="1440"/>
              </a:lnSpc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are</a:t>
            </a:r>
            <a:r>
              <a:rPr lang="en-US" sz="1200" baseline="0" b="0" i="0" dirty="0" spc="113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100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-18">
                <a:solidFill>
                  <a:srgbClr val="984807"/>
                </a:solidFill>
                <a:latin typeface="Calibri" pitchFamily="0" charset="1"/>
              </a:rPr>
              <a:t>w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</a:t>
            </a:r>
            <a:r>
              <a:rPr lang="en-US" sz="1200" baseline="0" b="0" i="0" dirty="0" spc="115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su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-19">
                <a:solidFill>
                  <a:srgbClr val="984807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ace(</a:t>
            </a:r>
            <a:r>
              <a:rPr lang="en-US" sz="1200" baseline="0" b="0" i="0" dirty="0" spc="112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-17">
                <a:solidFill>
                  <a:srgbClr val="984807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ter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or</a:t>
            </a:r>
            <a:r>
              <a:rPr lang="en-US" sz="1200" baseline="0" b="0" i="0" dirty="0" spc="112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nd</a:t>
            </a:r>
            <a:r>
              <a:rPr lang="en-US" sz="1200" baseline="0" b="0" i="0" dirty="0" spc="100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po</a:t>
            </a:r>
            <a:r>
              <a:rPr lang="en-US" sz="1200" baseline="0" b="0" i="0" dirty="0" spc="-14">
                <a:solidFill>
                  <a:srgbClr val="984807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terior). </a:t>
            </a:r>
          </a:p>
          <a:p>
            <a:pPr marL="0">
              <a:lnSpc>
                <a:spcPts val="1441"/>
              </a:lnSpc>
              <a:tabLst>
                <a:tab pos="547116" algn="l"/>
                <a:tab pos="958900" algn="l"/>
                <a:tab pos="1504543" algn="l"/>
                <a:tab pos="2053183" algn="l"/>
                <a:tab pos="2396337" algn="l"/>
              </a:tabLst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e 	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e 	th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ee 	angle 	to 	the </a:t>
            </a:r>
          </a:p>
          <a:p>
            <a:pPr marL="0">
              <a:lnSpc>
                <a:spcPts val="1439"/>
              </a:lnSpc>
              <a:tabLst>
                <a:tab pos="1394815" algn="l"/>
                <a:tab pos="2213203" algn="l"/>
              </a:tabLst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-17">
                <a:solidFill>
                  <a:srgbClr val="984807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apula(superio</a:t>
            </a:r>
            <a:r>
              <a:rPr lang="en-US" sz="1200" baseline="0" b="0" i="0" dirty="0" spc="-107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, 	</a:t>
            </a:r>
            <a:r>
              <a:rPr lang="en-US" sz="1200" baseline="0" b="0" i="0" dirty="0" spc="-13">
                <a:solidFill>
                  <a:srgbClr val="984807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-18">
                <a:solidFill>
                  <a:srgbClr val="984807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-31">
                <a:solidFill>
                  <a:srgbClr val="984807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erio</a:t>
            </a:r>
            <a:r>
              <a:rPr lang="en-US" sz="1200" baseline="0" b="0" i="0" dirty="0" spc="-107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, 	l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te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al </a:t>
            </a:r>
          </a:p>
          <a:p>
            <a:pPr marL="0">
              <a:lnSpc>
                <a:spcPts val="1440"/>
              </a:lnSpc>
              <a:tabLst>
                <a:tab pos="789736" algn="l"/>
                <a:tab pos="1262227" algn="l"/>
                <a:tab pos="1876425" algn="l"/>
                <a:tab pos="2015083" algn="l"/>
              </a:tabLst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angle),</a:t>
            </a:r>
            <a:r>
              <a:rPr lang="en-US" sz="1200" baseline="0" b="0" i="0" dirty="0" spc="-14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nd 	th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ee 	bo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de</a:t>
            </a:r>
            <a:r>
              <a:rPr lang="en-US" sz="1200" baseline="0" b="0" i="0" dirty="0" spc="-21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s 	 	(superio</a:t>
            </a:r>
            <a:r>
              <a:rPr lang="en-US" sz="1200" baseline="0" b="0" i="0" dirty="0" spc="-107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,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medial, l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te</a:t>
            </a:r>
            <a:r>
              <a:rPr lang="en-US" sz="1200" baseline="0" b="0" i="0" dirty="0" spc="-21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al). </a:t>
            </a:r>
          </a:p>
        </p:txBody>
      </p:sp>
      <p:sp>
        <p:nvSpPr>
          <p:cNvPr id="297" name="Rectangle 297"/>
          <p:cNvSpPr/>
          <p:nvPr/>
        </p:nvSpPr>
        <p:spPr>
          <a:xfrm rot="0" flipH="0" flipV="0">
            <a:off x="305714" y="4610354"/>
            <a:ext cx="2636588" cy="9147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05967" algn="l"/>
                <a:tab pos="818692" algn="l"/>
                <a:tab pos="1170787" algn="l"/>
                <a:tab pos="1754479" algn="l"/>
                <a:tab pos="2121763" algn="l"/>
              </a:tabLst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 The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e 	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e 	t</a:t>
            </a:r>
            <a:r>
              <a:rPr lang="en-US" sz="1200" baseline="0" b="0" i="0" dirty="0" spc="-18">
                <a:solidFill>
                  <a:srgbClr val="984807"/>
                </a:solidFill>
                <a:latin typeface="Calibri" pitchFamily="0" charset="1"/>
              </a:rPr>
              <a:t>w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 	p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ocess 	th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 	p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oject: </a:t>
            </a:r>
          </a:p>
          <a:p>
            <a:pPr marL="0">
              <a:lnSpc>
                <a:spcPts val="1440"/>
              </a:lnSpc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Co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-15">
                <a:solidFill>
                  <a:srgbClr val="984807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oid p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ocess, Ac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omial p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ocess which </a:t>
            </a:r>
          </a:p>
          <a:p>
            <a:pPr marL="0">
              <a:lnSpc>
                <a:spcPts val="1443"/>
              </a:lnSpc>
              <a:tabLst>
                <a:tab pos="698296" algn="l"/>
                <a:tab pos="1083919" algn="l"/>
                <a:tab pos="2015083" algn="l"/>
              </a:tabLst>
            </a:pPr>
            <a:r>
              <a:rPr lang="en-US" sz="1202" baseline="0" b="0" i="0" dirty="0" spc="0">
                <a:solidFill>
                  <a:srgbClr val="984807"/>
                </a:solidFill>
                <a:latin typeface="Calibri" pitchFamily="0" charset="1"/>
              </a:rPr>
              <a:t>arti</a:t>
            </a:r>
            <a:r>
              <a:rPr lang="en-US" sz="1202" baseline="0" b="0" i="0" dirty="0" spc="-17">
                <a:solidFill>
                  <a:srgbClr val="984807"/>
                </a:solidFill>
                <a:latin typeface="Calibri" pitchFamily="0" charset="1"/>
              </a:rPr>
              <a:t>c</a:t>
            </a:r>
            <a:r>
              <a:rPr lang="en-US" sz="1202" baseline="0" b="0" i="0" dirty="0" spc="0">
                <a:solidFill>
                  <a:srgbClr val="984807"/>
                </a:solidFill>
                <a:latin typeface="Calibri" pitchFamily="0" charset="1"/>
              </a:rPr>
              <a:t>ul</a:t>
            </a:r>
            <a:r>
              <a:rPr lang="en-US" sz="1202" baseline="0" b="0" i="0" dirty="0" spc="-25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2" baseline="0" b="0" i="0" dirty="0" spc="0">
                <a:solidFill>
                  <a:srgbClr val="984807"/>
                </a:solidFill>
                <a:latin typeface="Calibri" pitchFamily="0" charset="1"/>
              </a:rPr>
              <a:t>te 	with 	cl</a:t>
            </a:r>
            <a:r>
              <a:rPr lang="en-US" sz="1202" baseline="0" b="0" i="0" dirty="0" spc="-25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2" baseline="0" b="0" i="0" dirty="0" spc="0">
                <a:solidFill>
                  <a:srgbClr val="984807"/>
                </a:solidFill>
                <a:latin typeface="Calibri" pitchFamily="0" charset="1"/>
              </a:rPr>
              <a:t>vicle,while 	</a:t>
            </a:r>
            <a:r>
              <a:rPr lang="en-US" sz="1202" baseline="0" b="0" i="0" dirty="0" spc="-17">
                <a:solidFill>
                  <a:srgbClr val="984807"/>
                </a:solidFill>
                <a:latin typeface="Calibri" pitchFamily="0" charset="1"/>
              </a:rPr>
              <a:t>c</a:t>
            </a:r>
            <a:r>
              <a:rPr lang="en-US" sz="1202" baseline="0" b="0" i="0" dirty="0" spc="0">
                <a:solidFill>
                  <a:srgbClr val="984807"/>
                </a:solidFill>
                <a:latin typeface="Calibri" pitchFamily="0" charset="1"/>
              </a:rPr>
              <a:t>o</a:t>
            </a:r>
            <a:r>
              <a:rPr lang="en-US" sz="1202" baseline="0" b="0" i="0" dirty="0" spc="-22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2" baseline="0" b="0" i="0" dirty="0" spc="0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2" baseline="0" b="0" i="0" dirty="0" spc="-17">
                <a:solidFill>
                  <a:srgbClr val="984807"/>
                </a:solidFill>
                <a:latin typeface="Calibri" pitchFamily="0" charset="1"/>
              </a:rPr>
              <a:t>c</a:t>
            </a:r>
            <a:r>
              <a:rPr lang="en-US" sz="1202" baseline="0" b="0" i="0" dirty="0" spc="0">
                <a:solidFill>
                  <a:srgbClr val="984807"/>
                </a:solidFill>
                <a:latin typeface="Calibri" pitchFamily="0" charset="1"/>
              </a:rPr>
              <a:t>oids </a:t>
            </a:r>
          </a:p>
          <a:p>
            <a:pPr marL="0">
              <a:lnSpc>
                <a:spcPts val="1439"/>
              </a:lnSpc>
              <a:tabLst>
                <a:tab pos="657148" algn="l"/>
                <a:tab pos="1431391" algn="l"/>
                <a:tab pos="1746859" algn="l"/>
                <a:tab pos="2370429" algn="l"/>
              </a:tabLst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p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ocess 	articul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te 	</a:t>
            </a:r>
            <a:r>
              <a:rPr lang="en-US" sz="1200" baseline="0" b="0" i="0" dirty="0" spc="-19">
                <a:solidFill>
                  <a:srgbClr val="984807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 	muscle 	and </a:t>
            </a:r>
          </a:p>
          <a:p>
            <a:pPr marL="0">
              <a:lnSpc>
                <a:spcPts val="1440"/>
              </a:lnSpc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li</a:t>
            </a:r>
            <a:r>
              <a:rPr lang="en-US" sz="1200" baseline="0" b="0" i="0" dirty="0" spc="-26">
                <a:solidFill>
                  <a:srgbClr val="984807"/>
                </a:solidFill>
                <a:latin typeface="Calibri" pitchFamily="0" charset="1"/>
              </a:rPr>
              <a:t>g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ament. </a:t>
            </a:r>
          </a:p>
        </p:txBody>
      </p:sp>
      <p:sp>
        <p:nvSpPr>
          <p:cNvPr id="298" name="Rectangle 298"/>
          <p:cNvSpPr/>
          <p:nvPr/>
        </p:nvSpPr>
        <p:spPr>
          <a:xfrm rot="0" flipH="0" flipV="0">
            <a:off x="305714" y="5561686"/>
            <a:ext cx="2636520" cy="7315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328">
                <a:solidFill>
                  <a:srgbClr val="984807"/>
                </a:solidFill>
                <a:latin typeface="Calibri" pitchFamily="0" charset="1"/>
              </a:rPr>
              <a:t> 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32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-19">
                <a:solidFill>
                  <a:srgbClr val="984807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terior</a:t>
            </a:r>
            <a:r>
              <a:rPr lang="en-US" sz="1200" baseline="0" b="0" i="0" dirty="0" spc="329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4">
                <a:solidFill>
                  <a:srgbClr val="984807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u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-19">
                <a:solidFill>
                  <a:srgbClr val="984807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ace</a:t>
            </a:r>
            <a:r>
              <a:rPr lang="en-US" sz="1200" baseline="0" b="0" i="0" dirty="0" spc="316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is</a:t>
            </a:r>
            <a:r>
              <a:rPr lang="en-US" sz="1200" baseline="0" b="0" i="0" dirty="0" spc="32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6">
                <a:solidFill>
                  <a:srgbClr val="984807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on</a:t>
            </a:r>
            <a:r>
              <a:rPr lang="en-US" sz="1200" baseline="0" b="0" i="0" dirty="0" spc="-16">
                <a:solidFill>
                  <a:srgbClr val="984807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-15">
                <a:solidFill>
                  <a:srgbClr val="984807"/>
                </a:solidFill>
                <a:latin typeface="Calibri" pitchFamily="0" charset="1"/>
              </a:rPr>
              <a:t>v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328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8">
                <a:solidFill>
                  <a:srgbClr val="984807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orm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Sup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-s</a:t>
            </a:r>
            <a:r>
              <a:rPr lang="en-US" sz="1200" baseline="0" b="0" i="0" dirty="0" spc="-17">
                <a:solidFill>
                  <a:srgbClr val="984807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apul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161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9">
                <a:solidFill>
                  <a:srgbClr val="984807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ossa,</a:t>
            </a:r>
            <a:r>
              <a:rPr lang="en-US" sz="1200" baseline="0" b="0" i="0" dirty="0" spc="184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while</a:t>
            </a:r>
            <a:r>
              <a:rPr lang="en-US" sz="1200" baseline="0" b="0" i="0" dirty="0" spc="160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172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po</a:t>
            </a:r>
            <a:r>
              <a:rPr lang="en-US" sz="1200" baseline="0" b="0" i="0" dirty="0" spc="-14">
                <a:solidFill>
                  <a:srgbClr val="984807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terior </a:t>
            </a:r>
          </a:p>
          <a:p>
            <a:pPr marL="0">
              <a:lnSpc>
                <a:spcPts val="1440"/>
              </a:lnSpc>
              <a:tabLst>
                <a:tab pos="565708" algn="l"/>
                <a:tab pos="1135735" algn="l"/>
                <a:tab pos="1400911" algn="l"/>
                <a:tab pos="1845919" algn="l"/>
                <a:tab pos="2205583" algn="l"/>
              </a:tabLst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su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-19">
                <a:solidFill>
                  <a:srgbClr val="984807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ace 	div</a:t>
            </a:r>
            <a:r>
              <a:rPr lang="en-US" sz="1200" baseline="0" b="0" i="0" dirty="0" spc="-15">
                <a:solidFill>
                  <a:srgbClr val="984807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ded 	by 	</a:t>
            </a:r>
            <a:r>
              <a:rPr lang="en-US" sz="1200" baseline="0" b="0" i="0" dirty="0" spc="-14">
                <a:solidFill>
                  <a:srgbClr val="984807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pine 	</a:t>
            </a:r>
            <a:r>
              <a:rPr lang="en-US" sz="1200" baseline="0" b="0" i="0" dirty="0" spc="-13">
                <a:solidFill>
                  <a:srgbClr val="984807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nto 	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up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a-</a:t>
            </a:r>
          </a:p>
          <a:p>
            <a:pPr marL="0">
              <a:lnSpc>
                <a:spcPts val="1440"/>
              </a:lnSpc>
            </a:pP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spin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tus</a:t>
            </a:r>
            <a:r>
              <a:rPr lang="en-US" sz="1200" baseline="0" b="0" i="0" dirty="0" spc="-20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9">
                <a:solidFill>
                  <a:srgbClr val="984807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ossa  and</a:t>
            </a:r>
            <a:r>
              <a:rPr lang="en-US" sz="1200" baseline="0" b="0" i="0" dirty="0" spc="-20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inf</a:t>
            </a:r>
            <a:r>
              <a:rPr lang="en-US" sz="1200" baseline="0" b="0" i="0" dirty="0" spc="-23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-20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spin</a:t>
            </a:r>
            <a:r>
              <a:rPr lang="en-US" sz="12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tus</a:t>
            </a:r>
            <a:r>
              <a:rPr lang="en-US" sz="1200" baseline="0" b="0" i="0" dirty="0" spc="-32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8">
                <a:solidFill>
                  <a:srgbClr val="984807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984807"/>
                </a:solidFill>
                <a:latin typeface="Calibri" pitchFamily="0" charset="1"/>
              </a:rPr>
              <a:t>ossa.  </a:t>
            </a:r>
          </a:p>
        </p:txBody>
      </p:sp>
      <p:sp>
        <p:nvSpPr>
          <p:cNvPr id="299" name="Rectangle 299"/>
          <p:cNvSpPr/>
          <p:nvPr/>
        </p:nvSpPr>
        <p:spPr>
          <a:xfrm rot="0" flipH="0" flipV="0">
            <a:off x="2869692" y="6309909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984807"/>
                </a:solidFill>
                <a:latin typeface="Times New Roman" pitchFamily="0" charset="1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00" name="Freeform 300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 rot="0" flipH="0" flipV="0">
            <a:off x="0" y="-50"/>
            <a:ext cx="3857625" cy="1071549"/>
          </a:xfrm>
          <a:custGeom>
            <a:pathLst>
              <a:path w="3857625" h="1071549">
                <a:moveTo>
                  <a:pt x="0" y="1071549"/>
                </a:moveTo>
                <a:lnTo>
                  <a:pt x="3857625" y="1071549"/>
                </a:lnTo>
                <a:lnTo>
                  <a:pt x="3857625" y="0"/>
                </a:lnTo>
                <a:lnTo>
                  <a:pt x="0" y="0"/>
                </a:lnTo>
                <a:lnTo>
                  <a:pt x="0" y="1071549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 rot="0" flipH="0" flipV="0">
            <a:off x="91439" y="260732"/>
            <a:ext cx="3427476" cy="12191"/>
          </a:xfrm>
          <a:custGeom>
            <a:pathLst>
              <a:path w="3427476" h="12191">
                <a:moveTo>
                  <a:pt x="0" y="0"/>
                </a:moveTo>
                <a:lnTo>
                  <a:pt x="856869" y="0"/>
                </a:lnTo>
                <a:lnTo>
                  <a:pt x="1713738" y="0"/>
                </a:lnTo>
                <a:lnTo>
                  <a:pt x="2570608" y="0"/>
                </a:lnTo>
                <a:lnTo>
                  <a:pt x="3427476" y="0"/>
                </a:lnTo>
                <a:lnTo>
                  <a:pt x="3427476" y="12191"/>
                </a:lnTo>
                <a:lnTo>
                  <a:pt x="2570608" y="12191"/>
                </a:lnTo>
                <a:lnTo>
                  <a:pt x="1713738" y="12191"/>
                </a:lnTo>
                <a:lnTo>
                  <a:pt x="856869" y="12191"/>
                </a:lnTo>
                <a:lnTo>
                  <a:pt x="0" y="12191"/>
                </a:lnTo>
                <a:close/>
                <a:moveTo>
                  <a:pt x="6505829" y="6597268"/>
                </a:moveTo>
              </a:path>
            </a:pathLst>
          </a:custGeom>
          <a:solidFill>
            <a:srgbClr val="FF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 rot="0" flipH="0" flipV="0">
            <a:off x="91439" y="748411"/>
            <a:ext cx="1456944" cy="12193"/>
          </a:xfrm>
          <a:custGeom>
            <a:pathLst>
              <a:path w="1456944" h="12193">
                <a:moveTo>
                  <a:pt x="0" y="0"/>
                </a:moveTo>
                <a:lnTo>
                  <a:pt x="728472" y="0"/>
                </a:lnTo>
                <a:lnTo>
                  <a:pt x="1456944" y="0"/>
                </a:lnTo>
                <a:lnTo>
                  <a:pt x="1456944" y="12193"/>
                </a:lnTo>
                <a:lnTo>
                  <a:pt x="728472" y="12193"/>
                </a:lnTo>
                <a:lnTo>
                  <a:pt x="0" y="12193"/>
                </a:lnTo>
                <a:close/>
                <a:moveTo>
                  <a:pt x="6018150" y="6109589"/>
                </a:moveTo>
              </a:path>
            </a:pathLst>
          </a:custGeom>
          <a:solidFill>
            <a:srgbClr val="FF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" name="Picture 304"/>
          <p:cNvPicPr>
            <a:picLocks noChangeAspect="0" noChangeArrowheads="1"/>
          </p:cNvPicPr>
          <p:nvPr/>
        </p:nvPicPr>
        <p:blipFill>
          <a:blip r:embed="rId3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1587" y="1130263"/>
            <a:ext cx="3668775" cy="5526150"/>
          </a:xfrm>
          <a:prstGeom prst="rect">
            <a:avLst/>
          </a:prstGeom>
          <a:noFill/>
          <a:extLst/>
        </p:spPr>
      </p:pic>
      <p:pic>
        <p:nvPicPr>
          <p:cNvPr id="305" name="Picture 305"/>
          <p:cNvPicPr>
            <a:picLocks noChangeAspect="0" noChangeArrowheads="1"/>
          </p:cNvPicPr>
          <p:nvPr/>
        </p:nvPicPr>
        <p:blipFill>
          <a:blip r:embed="rId3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36491" y="507491"/>
            <a:ext cx="5111496" cy="6326123"/>
          </a:xfrm>
          <a:prstGeom prst="rect">
            <a:avLst/>
          </a:prstGeom>
          <a:noFill/>
          <a:extLst/>
        </p:spPr>
      </p:pic>
      <p:pic>
        <p:nvPicPr>
          <p:cNvPr id="306" name="Picture 306"/>
          <p:cNvPicPr>
            <a:picLocks noChangeAspect="0" noChangeArrowheads="1"/>
          </p:cNvPicPr>
          <p:nvPr/>
        </p:nvPicPr>
        <p:blipFill>
          <a:blip r:embed="rId3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00500" y="571526"/>
            <a:ext cx="4929251" cy="6143625"/>
          </a:xfrm>
          <a:prstGeom prst="rect">
            <a:avLst/>
          </a:prstGeom>
          <a:noFill/>
          <a:extLst/>
        </p:spPr>
      </p:pic>
      <p:sp>
        <p:nvSpPr>
          <p:cNvPr id="307" name="Freeform 307"/>
          <p:cNvSpPr/>
          <p:nvPr/>
        </p:nvSpPr>
        <p:spPr>
          <a:xfrm rot="0" flipH="0" flipV="0">
            <a:off x="3981450" y="552472"/>
            <a:ext cx="4967351" cy="6181725"/>
          </a:xfrm>
          <a:custGeom>
            <a:pathLst>
              <a:path w="4967351" h="6181725">
                <a:moveTo>
                  <a:pt x="0" y="6181725"/>
                </a:moveTo>
                <a:lnTo>
                  <a:pt x="4967351" y="6181725"/>
                </a:lnTo>
                <a:lnTo>
                  <a:pt x="4967351" y="0"/>
                </a:lnTo>
                <a:lnTo>
                  <a:pt x="0" y="0"/>
                </a:lnTo>
                <a:lnTo>
                  <a:pt x="0" y="6181725"/>
                </a:lnTo>
                <a:close/>
              </a:path>
            </a:pathLst>
          </a:custGeom>
          <a:noFill/>
          <a:ln w="38100" cap="sq" cmpd="sng">
            <a:solidFill>
              <a:srgbClr val="92D05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 rot="0" flipH="0" flipV="0">
            <a:off x="6000750" y="5072127"/>
            <a:ext cx="714375" cy="428624"/>
          </a:xfrm>
          <a:custGeom>
            <a:pathLst>
              <a:path w="714375" h="428624">
                <a:moveTo>
                  <a:pt x="0" y="0"/>
                </a:moveTo>
                <a:lnTo>
                  <a:pt x="643001" y="0"/>
                </a:lnTo>
                <a:lnTo>
                  <a:pt x="714375" y="71373"/>
                </a:lnTo>
                <a:lnTo>
                  <a:pt x="714375" y="428624"/>
                </a:lnTo>
                <a:lnTo>
                  <a:pt x="0" y="428624"/>
                </a:lnTo>
                <a:close/>
                <a:moveTo>
                  <a:pt x="-4214877" y="1785873"/>
                </a:moveTo>
              </a:path>
            </a:pathLst>
          </a:custGeom>
          <a:solidFill>
            <a:srgbClr val="4F81BD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 rot="0" flipH="0" flipV="0">
            <a:off x="6000750" y="5072127"/>
            <a:ext cx="714375" cy="428624"/>
          </a:xfrm>
          <a:custGeom>
            <a:pathLst>
              <a:path w="714375" h="428624">
                <a:moveTo>
                  <a:pt x="0" y="0"/>
                </a:moveTo>
                <a:lnTo>
                  <a:pt x="643001" y="0"/>
                </a:lnTo>
                <a:lnTo>
                  <a:pt x="714375" y="71373"/>
                </a:lnTo>
                <a:lnTo>
                  <a:pt x="714375" y="428624"/>
                </a:lnTo>
                <a:lnTo>
                  <a:pt x="0" y="428624"/>
                </a:lnTo>
                <a:close/>
                <a:moveTo>
                  <a:pt x="-4214877" y="1785873"/>
                </a:moveTo>
              </a:path>
            </a:pathLst>
          </a:custGeom>
          <a:noFill/>
          <a:ln w="25400" cap="flat" cmpd="sng">
            <a:solidFill>
              <a:srgbClr val="385D8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Rectangle 310"/>
          <p:cNvSpPr/>
          <p:nvPr/>
        </p:nvSpPr>
        <p:spPr>
          <a:xfrm rot="0" flipH="0" flipV="0">
            <a:off x="-10667" y="50891"/>
            <a:ext cx="3528112" cy="4643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3631"/>
            <a:r>
              <a:rPr lang="en-US" sz="1596" baseline="0" b="1" i="0" dirty="0" spc="0">
                <a:solidFill>
                  <a:srgbClr val="FF0000"/>
                </a:solidFill>
                <a:latin typeface="Latha,Bold" pitchFamily="0" charset="1"/>
              </a:rPr>
              <a:t>The bones of lower division may be </a:t>
            </a:r>
          </a:p>
          <a:p>
            <a:pPr marL="0">
              <a:lnSpc>
                <a:spcPts val="1919"/>
              </a:lnSpc>
            </a:pPr>
            <a:r>
              <a:rPr lang="en-US" sz="1596" baseline="0" b="1" i="0" dirty="0" spc="0">
                <a:solidFill>
                  <a:srgbClr val="FF0000"/>
                </a:solidFill>
                <a:latin typeface="Latha,Bold" pitchFamily="0" charset="1"/>
              </a:rPr>
              <a:t> </a:t>
            </a:r>
            <a:r>
              <a:rPr lang="en-US" sz="1596" baseline="0" b="1" i="0" dirty="0" spc="0" u="sng">
                <a:solidFill>
                  <a:srgbClr val="FF0000"/>
                </a:solidFill>
                <a:latin typeface="Latha,Bold" pitchFamily="0" charset="1"/>
              </a:rPr>
              <a:t>divided </a:t>
            </a:r>
          </a:p>
        </p:txBody>
      </p:sp>
      <p:sp>
        <p:nvSpPr>
          <p:cNvPr id="313" name="Rectangle 313"/>
          <p:cNvSpPr/>
          <p:nvPr/>
        </p:nvSpPr>
        <p:spPr>
          <a:xfrm rot="0" flipH="0" flipV="0">
            <a:off x="-10667" y="538571"/>
            <a:ext cx="1560784" cy="2163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FF0000"/>
                </a:solidFill>
                <a:latin typeface="Latha,Bold" pitchFamily="0" charset="1"/>
              </a:rPr>
              <a:t> </a:t>
            </a:r>
            <a:r>
              <a:rPr lang="en-US" sz="1596" baseline="0" b="1" i="0" dirty="0" spc="0">
                <a:solidFill>
                  <a:srgbClr val="FF0000"/>
                </a:solidFill>
                <a:latin typeface="Latha,Bold" pitchFamily="0" charset="1"/>
              </a:rPr>
              <a:t>into two groups:</a:t>
            </a:r>
          </a:p>
        </p:txBody>
      </p:sp>
      <p:sp>
        <p:nvSpPr>
          <p:cNvPr id="314" name="Rectangle 314"/>
          <p:cNvSpPr/>
          <p:nvPr/>
        </p:nvSpPr>
        <p:spPr>
          <a:xfrm rot="0" flipH="0" flipV="0">
            <a:off x="41148" y="753188"/>
            <a:ext cx="50673" cy="269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aseline="0" b="1" i="0" dirty="0" spc="0">
                <a:solidFill>
                  <a:srgbClr val="FF0000"/>
                </a:solidFill>
                <a:latin typeface="Times New Roman,Bold" pitchFamily="0" charset="1"/>
              </a:rPr>
              <a:t> </a:t>
            </a:r>
          </a:p>
        </p:txBody>
      </p:sp>
      <p:sp>
        <p:nvSpPr>
          <p:cNvPr id="315" name="Rectangle 315"/>
          <p:cNvSpPr/>
          <p:nvPr/>
        </p:nvSpPr>
        <p:spPr>
          <a:xfrm rot="0" flipH="0" flipV="0">
            <a:off x="305714" y="1260374"/>
            <a:ext cx="1445781" cy="213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 A-The</a:t>
            </a:r>
            <a:r>
              <a:rPr lang="en-US" sz="1403" baseline="0" b="1" i="0" dirty="0" spc="-42">
                <a:solidFill>
                  <a:srgbClr val="E46C0A"/>
                </a:solidFill>
                <a:latin typeface="Calibri,Bold" pitchFamily="0" charset="1"/>
              </a:rPr>
              <a:t> </a:t>
            </a:r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pelvic girdle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 </a:t>
            </a:r>
          </a:p>
        </p:txBody>
      </p:sp>
      <p:sp>
        <p:nvSpPr>
          <p:cNvPr id="316" name="Rectangle 316"/>
          <p:cNvSpPr/>
          <p:nvPr/>
        </p:nvSpPr>
        <p:spPr>
          <a:xfrm rot="0" flipH="0" flipV="0">
            <a:off x="305714" y="1623086"/>
            <a:ext cx="3500456" cy="18148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1" i="0" dirty="0" spc="0">
                <a:solidFill>
                  <a:srgbClr val="000000"/>
                </a:solidFill>
                <a:latin typeface="Calibri,Bold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is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st</a:t>
            </a:r>
            <a:r>
              <a:rPr lang="en-US" sz="1403" baseline="0" b="0" i="0" dirty="0" spc="-24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ong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bo</a:t>
            </a:r>
            <a:r>
              <a:rPr lang="en-US" sz="1403" baseline="0" b="0" i="0" dirty="0" spc="-26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y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ring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that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-20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orms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w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lls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of </a:t>
            </a:r>
          </a:p>
          <a:p>
            <a:pPr marL="0">
              <a:lnSpc>
                <a:spcPts val="2523"/>
              </a:lnSpc>
            </a:pP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pelvis.</a:t>
            </a:r>
            <a:r>
              <a:rPr lang="en-US" sz="1406" baseline="0" b="0" i="0" dirty="0" spc="3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It</a:t>
            </a:r>
            <a:r>
              <a:rPr lang="en-US" sz="1406" baseline="0" b="0" i="0" dirty="0" spc="3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-19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omposed</a:t>
            </a:r>
            <a:r>
              <a:rPr lang="en-US" sz="1406" baseline="0" b="0" i="0" dirty="0" spc="3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of</a:t>
            </a:r>
            <a:r>
              <a:rPr lang="en-US" sz="1406" baseline="0" b="0" i="0" dirty="0" spc="3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6" baseline="0" b="0" i="0" dirty="0" spc="-26">
                <a:solidFill>
                  <a:srgbClr val="000000"/>
                </a:solidFill>
                <a:latin typeface="Calibri" pitchFamily="0" charset="1"/>
              </a:rPr>
              <a:t>w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o</a:t>
            </a:r>
            <a:r>
              <a:rPr lang="en-US" sz="1406" baseline="0" b="0" i="0" dirty="0" spc="3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hip</a:t>
            </a:r>
            <a:r>
              <a:rPr lang="en-US" sz="1406" baseline="0" b="0" i="0" dirty="0" spc="3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bones,</a:t>
            </a:r>
            <a:r>
              <a:rPr lang="en-US" sz="1406" baseline="0" b="0" i="0" dirty="0" spc="34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which </a:t>
            </a:r>
          </a:p>
          <a:p>
            <a:pPr marL="0">
              <a:lnSpc>
                <a:spcPts val="2519"/>
              </a:lnSpc>
            </a:pPr>
            <a:r>
              <a:rPr lang="en-US" sz="1403" baseline="0" b="0" i="0" dirty="0" spc="-33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or</a:t>
            </a:r>
            <a:r>
              <a:rPr lang="en-US" sz="1403" baseline="0" b="0" i="0" dirty="0" spc="-16">
                <a:solidFill>
                  <a:srgbClr val="000000"/>
                </a:solidFill>
                <a:latin typeface="Calibri" pitchFamily="0" charset="1"/>
              </a:rPr>
              <a:t>m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 the f</a:t>
            </a:r>
            <a:r>
              <a:rPr lang="en-US" sz="1403" baseline="0" b="0" i="0" dirty="0" spc="-19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 and side of the ring, and sacrum, </a:t>
            </a:r>
          </a:p>
          <a:p>
            <a:pPr marL="0">
              <a:lnSpc>
                <a:spcPts val="2519"/>
              </a:lnSpc>
              <a:tabLst>
                <a:tab pos="577900" algn="l"/>
                <a:tab pos="1484731" algn="l"/>
                <a:tab pos="1954123" algn="l"/>
                <a:tab pos="2342743" algn="l"/>
                <a:tab pos="2719425" algn="l"/>
                <a:tab pos="3306165" algn="l"/>
              </a:tabLst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which 	articul</a:t>
            </a:r>
            <a:r>
              <a:rPr lang="en-US" sz="1403" baseline="0" b="0" i="0" dirty="0" spc="-12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tes 	with 	the 	hip 	bones 	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 </a:t>
            </a:r>
          </a:p>
          <a:p>
            <a:pPr marL="0">
              <a:lnSpc>
                <a:spcPts val="2520"/>
              </a:lnSpc>
            </a:pPr>
            <a:r>
              <a:rPr lang="en-US" sz="1403" baseline="0" b="0" i="0" dirty="0" spc="-19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ompl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et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10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 ring at</a:t>
            </a:r>
            <a:r>
              <a:rPr lang="en-US" sz="1403" baseline="0" b="0" i="0" dirty="0" spc="10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 back(pos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eriorly).</a:t>
            </a:r>
            <a:r>
              <a:rPr lang="en-US" sz="1403" baseline="0" b="0" i="0" dirty="0" spc="-26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ach </a:t>
            </a:r>
          </a:p>
          <a:p>
            <a:pPr marL="0">
              <a:lnSpc>
                <a:spcPts val="2522"/>
              </a:lnSpc>
            </a:pP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hip bone </a:t>
            </a:r>
            <a:r>
              <a:rPr lang="en-US" sz="1406" baseline="0" b="0" i="0" dirty="0" spc="-19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onsi</a:t>
            </a:r>
            <a:r>
              <a:rPr lang="en-US" sz="1406" baseline="0" b="0" i="0" dirty="0" spc="-12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t of</a:t>
            </a:r>
            <a:r>
              <a:rPr lang="en-US" sz="1406" baseline="0" b="0" i="0" dirty="0" spc="-1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th</a:t>
            </a:r>
            <a:r>
              <a:rPr lang="en-US" sz="1406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ee sepa</a:t>
            </a:r>
            <a:r>
              <a:rPr lang="en-US" sz="1406" baseline="0" b="0" i="0" dirty="0" spc="-24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6" baseline="0" b="0" i="0" dirty="0" spc="-15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6" baseline="0" b="0" i="0" dirty="0" spc="-16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ed parts: </a:t>
            </a:r>
          </a:p>
        </p:txBody>
      </p:sp>
      <p:sp>
        <p:nvSpPr>
          <p:cNvPr id="317" name="Rectangle 317"/>
          <p:cNvSpPr/>
          <p:nvPr/>
        </p:nvSpPr>
        <p:spPr>
          <a:xfrm rot="0" flipH="0" flipV="0">
            <a:off x="305714" y="3586633"/>
            <a:ext cx="79921" cy="213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318" name="Rectangle 318"/>
          <p:cNvSpPr/>
          <p:nvPr/>
        </p:nvSpPr>
        <p:spPr>
          <a:xfrm rot="0" flipH="0" flipV="0">
            <a:off x="305714" y="3949345"/>
            <a:ext cx="2709431" cy="213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1-</a:t>
            </a:r>
            <a:r>
              <a:rPr lang="en-US" sz="1403" baseline="0" b="1" i="0" dirty="0" spc="0">
                <a:solidFill>
                  <a:srgbClr val="000000"/>
                </a:solidFill>
                <a:latin typeface="Calibri,Bold" pitchFamily="0" charset="1"/>
              </a:rPr>
              <a:t>Ilium: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Which </a:t>
            </a:r>
            <a:r>
              <a:rPr lang="en-US" sz="1403" baseline="0" b="0" i="0" dirty="0" spc="-20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orms</a:t>
            </a:r>
            <a:r>
              <a:rPr lang="en-US" sz="1403" baseline="0" b="0" i="0" dirty="0" spc="-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 upper part. </a:t>
            </a:r>
          </a:p>
        </p:txBody>
      </p:sp>
      <p:sp>
        <p:nvSpPr>
          <p:cNvPr id="319" name="Rectangle 319"/>
          <p:cNvSpPr/>
          <p:nvPr/>
        </p:nvSpPr>
        <p:spPr>
          <a:xfrm rot="0" flipH="0" flipV="0">
            <a:off x="305714" y="4312057"/>
            <a:ext cx="3500387" cy="15375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2-</a:t>
            </a:r>
            <a:r>
              <a:rPr lang="en-US" sz="1403" baseline="0" b="1" i="0" dirty="0" spc="0">
                <a:solidFill>
                  <a:srgbClr val="000000"/>
                </a:solidFill>
                <a:latin typeface="Calibri,Bold" pitchFamily="0" charset="1"/>
              </a:rPr>
              <a:t>Pubis:</a:t>
            </a:r>
            <a:r>
              <a:rPr lang="en-US" sz="1403" baseline="0" b="1" i="0" dirty="0" spc="426">
                <a:solidFill>
                  <a:srgbClr val="000000"/>
                </a:solidFill>
                <a:latin typeface="Calibri,Bold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Which</a:t>
            </a:r>
            <a:r>
              <a:rPr lang="en-US" sz="1403" baseline="0" b="0" i="0" dirty="0" spc="42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-20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orms</a:t>
            </a:r>
            <a:r>
              <a:rPr lang="en-US" sz="1403" baseline="0" b="0" i="0" dirty="0" spc="42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403" baseline="0" b="0" i="0" dirty="0" spc="43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9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terior</a:t>
            </a:r>
            <a:r>
              <a:rPr lang="en-US" sz="1403" baseline="0" b="0" i="0" dirty="0" spc="42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part,</a:t>
            </a:r>
            <a:r>
              <a:rPr lang="en-US" sz="1403" baseline="0" b="0" i="0" dirty="0" spc="42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 </a:t>
            </a:r>
          </a:p>
          <a:p>
            <a:pPr marL="0">
              <a:lnSpc>
                <a:spcPts val="2523"/>
              </a:lnSpc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joi</a:t>
            </a:r>
            <a:r>
              <a:rPr lang="en-US" sz="1403" baseline="0" b="0" i="0" dirty="0" spc="-16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 </a:t>
            </a:r>
            <a:r>
              <a:rPr lang="en-US" sz="1403" baseline="0" b="0" i="0" dirty="0" spc="-20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ormed </a:t>
            </a:r>
            <a:r>
              <a:rPr lang="en-US" sz="1403" baseline="0" b="0" i="0" dirty="0" spc="-18">
                <a:solidFill>
                  <a:srgbClr val="000000"/>
                </a:solidFill>
                <a:latin typeface="Calibri" pitchFamily="0" charset="1"/>
              </a:rPr>
              <a:t>b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y the union of the two hip bones </a:t>
            </a:r>
          </a:p>
          <a:p>
            <a:pPr marL="0">
              <a:lnSpc>
                <a:spcPts val="2519"/>
              </a:lnSpc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9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eriorly is </a:t>
            </a:r>
            <a:r>
              <a:rPr lang="en-US" sz="1403" baseline="0" b="0" i="0" dirty="0" spc="-19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alled the </a:t>
            </a:r>
            <a:r>
              <a:rPr lang="en-US" sz="1403" baseline="0" b="0" i="0" dirty="0" spc="-22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ymp</a:t>
            </a:r>
            <a:r>
              <a:rPr lang="en-US" sz="1403" baseline="0" b="0" i="0" dirty="0" spc="-30">
                <a:solidFill>
                  <a:srgbClr val="000000"/>
                </a:solidFill>
                <a:latin typeface="Calibri" pitchFamily="0" charset="1"/>
              </a:rPr>
              <a:t>h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y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sis pubis.   </a:t>
            </a:r>
          </a:p>
          <a:p>
            <a:pPr marL="0">
              <a:lnSpc>
                <a:spcPts val="2856"/>
              </a:lnSpc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3-</a:t>
            </a:r>
            <a:r>
              <a:rPr lang="en-US" sz="1403" baseline="0" b="1" i="0" dirty="0" spc="0">
                <a:solidFill>
                  <a:srgbClr val="000000"/>
                </a:solidFill>
                <a:latin typeface="Calibri,Bold" pitchFamily="0" charset="1"/>
              </a:rPr>
              <a:t>Ischium</a:t>
            </a:r>
            <a:r>
              <a:rPr lang="en-US" sz="1403" baseline="0" b="0" i="0" dirty="0" spc="-17">
                <a:solidFill>
                  <a:srgbClr val="000000"/>
                </a:solidFill>
                <a:latin typeface="Calibri" pitchFamily="0" charset="1"/>
              </a:rPr>
              <a:t>;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which</a:t>
            </a:r>
            <a:r>
              <a:rPr lang="en-US" sz="1403" baseline="0" b="0" i="0" dirty="0" spc="45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is</a:t>
            </a:r>
            <a:r>
              <a:rPr lang="en-US" sz="1403" baseline="0" b="0" i="0" dirty="0" spc="45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403" baseline="0" b="0" i="0" dirty="0" spc="45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lowe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45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and</a:t>
            </a:r>
            <a:r>
              <a:rPr lang="en-US" sz="1403" baseline="0" b="0" i="0" dirty="0" spc="45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st</a:t>
            </a:r>
            <a:r>
              <a:rPr lang="en-US" sz="1403" baseline="0" b="0" i="0" dirty="0" spc="-24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on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 </a:t>
            </a:r>
          </a:p>
          <a:p>
            <a:pPr marL="0">
              <a:lnSpc>
                <a:spcPts val="2522"/>
              </a:lnSpc>
            </a:pP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part. </a:t>
            </a:r>
          </a:p>
        </p:txBody>
      </p:sp>
      <p:sp>
        <p:nvSpPr>
          <p:cNvPr id="320" name="Rectangle 320"/>
          <p:cNvSpPr/>
          <p:nvPr/>
        </p:nvSpPr>
        <p:spPr>
          <a:xfrm rot="0" flipH="0" flipV="0">
            <a:off x="3721608" y="5969279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000000"/>
                </a:solidFill>
                <a:latin typeface="Times New Roman" pitchFamily="0" charset="1"/>
              </a:rPr>
              <a:t> </a:t>
            </a:r>
          </a:p>
        </p:txBody>
      </p:sp>
      <p:sp>
        <p:nvSpPr>
          <p:cNvPr id="321" name="Rectangle 321"/>
          <p:cNvSpPr/>
          <p:nvPr/>
        </p:nvSpPr>
        <p:spPr>
          <a:xfrm rot="0" flipH="0" flipV="0">
            <a:off x="6085966" y="5135906"/>
            <a:ext cx="482492" cy="3374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2004"/>
            <a:r>
              <a:rPr lang="en-US" sz="1103" baseline="0" b="0" i="0" dirty="0" spc="0">
                <a:solidFill>
                  <a:srgbClr val="FFFF00"/>
                </a:solidFill>
                <a:latin typeface="Calibri" pitchFamily="0" charset="1"/>
              </a:rPr>
              <a:t>Symphy</a:t>
            </a:r>
          </a:p>
          <a:p>
            <a:pPr marL="0">
              <a:lnSpc>
                <a:spcPts val="1332"/>
              </a:lnSpc>
            </a:pPr>
            <a:r>
              <a:rPr lang="en-US" sz="1103" baseline="0" b="0" i="0" dirty="0" spc="0">
                <a:solidFill>
                  <a:srgbClr val="FFFF00"/>
                </a:solidFill>
                <a:latin typeface="Arial" pitchFamily="0" charset="1"/>
              </a:rPr>
              <a:t> </a:t>
            </a:r>
            <a:r>
              <a:rPr lang="en-US" sz="1103" baseline="0" b="0" i="0" dirty="0" spc="0">
                <a:solidFill>
                  <a:srgbClr val="FFFF00"/>
                </a:solidFill>
                <a:latin typeface="Calibri" pitchFamily="0" charset="1"/>
              </a:rPr>
              <a:t>sis</a:t>
            </a:r>
            <a:r>
              <a:rPr lang="en-US" sz="1103" baseline="0" b="0" i="0" dirty="0" spc="-22">
                <a:solidFill>
                  <a:srgbClr val="FFFF00"/>
                </a:solidFill>
                <a:latin typeface="Calibri" pitchFamily="0" charset="1"/>
              </a:rPr>
              <a:t> </a:t>
            </a:r>
            <a:r>
              <a:rPr lang="en-US" sz="1103" baseline="0" b="0" i="0" dirty="0" spc="0">
                <a:solidFill>
                  <a:srgbClr val="FFFF00"/>
                </a:solidFill>
                <a:latin typeface="Calibri" pitchFamily="0" charset="1"/>
              </a:rPr>
              <a:t>joint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22" name="Freeform 322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 rot="0" flipH="0" flipV="0">
            <a:off x="0" y="-38"/>
            <a:ext cx="3571875" cy="642912"/>
          </a:xfrm>
          <a:custGeom>
            <a:pathLst>
              <a:path w="3571875" h="642912">
                <a:moveTo>
                  <a:pt x="0" y="642912"/>
                </a:moveTo>
                <a:lnTo>
                  <a:pt x="3571875" y="642912"/>
                </a:lnTo>
                <a:lnTo>
                  <a:pt x="3571875" y="0"/>
                </a:lnTo>
                <a:lnTo>
                  <a:pt x="0" y="0"/>
                </a:lnTo>
                <a:lnTo>
                  <a:pt x="0" y="642912"/>
                </a:lnTo>
                <a:close/>
              </a:path>
            </a:pathLst>
          </a:custGeom>
          <a:solidFill>
            <a:srgbClr val="FFFF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 rot="0" flipH="0" flipV="0">
            <a:off x="91439" y="267970"/>
            <a:ext cx="2973325" cy="13716"/>
          </a:xfrm>
          <a:custGeom>
            <a:pathLst>
              <a:path w="2973325" h="13716">
                <a:moveTo>
                  <a:pt x="0" y="0"/>
                </a:moveTo>
                <a:lnTo>
                  <a:pt x="743332" y="0"/>
                </a:lnTo>
                <a:lnTo>
                  <a:pt x="1486663" y="0"/>
                </a:lnTo>
                <a:lnTo>
                  <a:pt x="2229993" y="0"/>
                </a:lnTo>
                <a:lnTo>
                  <a:pt x="2973325" y="0"/>
                </a:lnTo>
                <a:lnTo>
                  <a:pt x="2973325" y="13716"/>
                </a:lnTo>
                <a:lnTo>
                  <a:pt x="2229993" y="13716"/>
                </a:lnTo>
                <a:lnTo>
                  <a:pt x="1486663" y="13716"/>
                </a:lnTo>
                <a:lnTo>
                  <a:pt x="743332" y="13716"/>
                </a:lnTo>
                <a:lnTo>
                  <a:pt x="0" y="13716"/>
                </a:lnTo>
                <a:close/>
                <a:moveTo>
                  <a:pt x="6498591" y="659003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 rot="0" flipH="0" flipV="0">
            <a:off x="91439" y="556006"/>
            <a:ext cx="1260349" cy="13716"/>
          </a:xfrm>
          <a:custGeom>
            <a:pathLst>
              <a:path w="1260349" h="13716">
                <a:moveTo>
                  <a:pt x="0" y="0"/>
                </a:moveTo>
                <a:lnTo>
                  <a:pt x="630174" y="0"/>
                </a:lnTo>
                <a:lnTo>
                  <a:pt x="1260349" y="0"/>
                </a:lnTo>
                <a:lnTo>
                  <a:pt x="1260349" y="13716"/>
                </a:lnTo>
                <a:lnTo>
                  <a:pt x="630174" y="13716"/>
                </a:lnTo>
                <a:lnTo>
                  <a:pt x="0" y="13716"/>
                </a:lnTo>
                <a:close/>
                <a:moveTo>
                  <a:pt x="6210555" y="6301994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 rot="0" flipH="0" flipV="0">
            <a:off x="142849" y="714401"/>
            <a:ext cx="3071876" cy="5572125"/>
          </a:xfrm>
          <a:custGeom>
            <a:pathLst>
              <a:path w="3071876" h="5572125">
                <a:moveTo>
                  <a:pt x="0" y="5572125"/>
                </a:moveTo>
                <a:lnTo>
                  <a:pt x="3071876" y="5572125"/>
                </a:lnTo>
                <a:lnTo>
                  <a:pt x="3071876" y="0"/>
                </a:lnTo>
                <a:lnTo>
                  <a:pt x="0" y="0"/>
                </a:lnTo>
                <a:lnTo>
                  <a:pt x="0" y="5572125"/>
                </a:lnTo>
                <a:close/>
              </a:path>
            </a:pathLst>
          </a:custGeom>
          <a:solidFill>
            <a:srgbClr val="FAC09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7" name="Picture 327"/>
          <p:cNvPicPr>
            <a:picLocks noChangeAspect="0" noChangeArrowheads="1"/>
          </p:cNvPicPr>
          <p:nvPr/>
        </p:nvPicPr>
        <p:blipFill>
          <a:blip r:embed="rId3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21735" y="265177"/>
            <a:ext cx="5826252" cy="3782567"/>
          </a:xfrm>
          <a:prstGeom prst="rect">
            <a:avLst/>
          </a:prstGeom>
          <a:noFill/>
          <a:extLst/>
        </p:spPr>
      </p:pic>
      <p:pic>
        <p:nvPicPr>
          <p:cNvPr id="328" name="Picture 328"/>
          <p:cNvPicPr>
            <a:picLocks noChangeAspect="0" noChangeArrowheads="1"/>
          </p:cNvPicPr>
          <p:nvPr/>
        </p:nvPicPr>
        <p:blipFill>
          <a:blip r:embed="rId3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86125" y="329439"/>
            <a:ext cx="5643626" cy="3599688"/>
          </a:xfrm>
          <a:prstGeom prst="rect">
            <a:avLst/>
          </a:prstGeom>
          <a:noFill/>
          <a:extLst/>
        </p:spPr>
      </p:pic>
      <p:sp>
        <p:nvSpPr>
          <p:cNvPr id="329" name="Freeform 329"/>
          <p:cNvSpPr/>
          <p:nvPr/>
        </p:nvSpPr>
        <p:spPr>
          <a:xfrm rot="0" flipH="0" flipV="0">
            <a:off x="3267075" y="310389"/>
            <a:ext cx="5681726" cy="3637788"/>
          </a:xfrm>
          <a:custGeom>
            <a:pathLst>
              <a:path w="5681726" h="3637788">
                <a:moveTo>
                  <a:pt x="0" y="3637788"/>
                </a:moveTo>
                <a:lnTo>
                  <a:pt x="5681726" y="3637788"/>
                </a:lnTo>
                <a:lnTo>
                  <a:pt x="5681726" y="0"/>
                </a:lnTo>
                <a:lnTo>
                  <a:pt x="0" y="0"/>
                </a:lnTo>
                <a:lnTo>
                  <a:pt x="0" y="3637788"/>
                </a:lnTo>
                <a:close/>
              </a:path>
            </a:pathLst>
          </a:custGeom>
          <a:noFill/>
          <a:ln w="38100" cap="sq" cmpd="sng">
            <a:solidFill>
              <a:srgbClr val="00B0F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0" name="Picture 330"/>
          <p:cNvPicPr>
            <a:picLocks noChangeAspect="0" noChangeArrowheads="1"/>
          </p:cNvPicPr>
          <p:nvPr/>
        </p:nvPicPr>
        <p:blipFill>
          <a:blip r:embed="rId3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86125" y="4000462"/>
            <a:ext cx="5572125" cy="2643251"/>
          </a:xfrm>
          <a:prstGeom prst="rect">
            <a:avLst/>
          </a:prstGeom>
          <a:noFill/>
          <a:extLst/>
        </p:spPr>
      </p:pic>
      <p:sp>
        <p:nvSpPr>
          <p:cNvPr id="331" name="Freeform 331"/>
          <p:cNvSpPr/>
          <p:nvPr/>
        </p:nvSpPr>
        <p:spPr>
          <a:xfrm rot="0" flipH="0" flipV="0">
            <a:off x="3267075" y="3981412"/>
            <a:ext cx="5610225" cy="2681351"/>
          </a:xfrm>
          <a:custGeom>
            <a:pathLst>
              <a:path w="5610225" h="2681351">
                <a:moveTo>
                  <a:pt x="0" y="2681351"/>
                </a:moveTo>
                <a:lnTo>
                  <a:pt x="5610225" y="2681351"/>
                </a:lnTo>
                <a:lnTo>
                  <a:pt x="5610225" y="0"/>
                </a:lnTo>
                <a:lnTo>
                  <a:pt x="0" y="0"/>
                </a:lnTo>
                <a:lnTo>
                  <a:pt x="0" y="2681351"/>
                </a:lnTo>
                <a:close/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Rectangle 332"/>
          <p:cNvSpPr/>
          <p:nvPr/>
        </p:nvSpPr>
        <p:spPr>
          <a:xfrm rot="0" flipH="0" flipV="0">
            <a:off x="91439" y="23050"/>
            <a:ext cx="3018016" cy="5383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1" i="1" dirty="0" spc="0">
                <a:solidFill>
                  <a:srgbClr val="000000"/>
                </a:solidFill>
                <a:latin typeface="Aparajita,BoldItalic" pitchFamily="0" charset="1"/>
              </a:rPr>
              <a:t>B-Each</a:t>
            </a:r>
            <a:r>
              <a:rPr lang="en-US" sz="1802" baseline="0" b="1" i="1" dirty="0" spc="-26">
                <a:solidFill>
                  <a:srgbClr val="000000"/>
                </a:solidFill>
                <a:latin typeface="Aparajita,BoldItalic" pitchFamily="0" charset="1"/>
              </a:rPr>
              <a:t> </a:t>
            </a:r>
            <a:r>
              <a:rPr lang="en-US" sz="1802" baseline="0" b="1" i="1" dirty="0" spc="0">
                <a:solidFill>
                  <a:srgbClr val="000000"/>
                </a:solidFill>
                <a:latin typeface="Aparajita,BoldItalic" pitchFamily="0" charset="1"/>
              </a:rPr>
              <a:t>lower</a:t>
            </a:r>
            <a:r>
              <a:rPr lang="en-US" sz="1802" baseline="0" b="1" i="1" dirty="0" spc="-15">
                <a:solidFill>
                  <a:srgbClr val="000000"/>
                </a:solidFill>
                <a:latin typeface="Aparajita,BoldItalic" pitchFamily="0" charset="1"/>
              </a:rPr>
              <a:t> </a:t>
            </a:r>
            <a:r>
              <a:rPr lang="en-US" sz="1802" baseline="0" b="1" i="1" dirty="0" spc="0">
                <a:solidFill>
                  <a:srgbClr val="000000"/>
                </a:solidFill>
                <a:latin typeface="Aparajita,BoldItalic" pitchFamily="0" charset="1"/>
              </a:rPr>
              <a:t>extremit</a:t>
            </a:r>
            <a:r>
              <a:rPr lang="en-US" sz="1802" baseline="0" b="1" i="1" dirty="0" spc="-11">
                <a:solidFill>
                  <a:srgbClr val="000000"/>
                </a:solidFill>
                <a:latin typeface="Aparajita,BoldItalic" pitchFamily="0" charset="1"/>
              </a:rPr>
              <a:t>y</a:t>
            </a:r>
            <a:r>
              <a:rPr lang="en-US" sz="1802" baseline="0" b="1" i="1" dirty="0" spc="-38">
                <a:solidFill>
                  <a:srgbClr val="000000"/>
                </a:solidFill>
                <a:latin typeface="Aparajita,BoldItalic" pitchFamily="0" charset="1"/>
              </a:rPr>
              <a:t> </a:t>
            </a:r>
            <a:r>
              <a:rPr lang="en-US" sz="1802" baseline="0" b="1" i="1" dirty="0" spc="0">
                <a:solidFill>
                  <a:srgbClr val="000000"/>
                </a:solidFill>
                <a:latin typeface="Aparajita,BoldItalic" pitchFamily="0" charset="1"/>
              </a:rPr>
              <a:t>:consists</a:t>
            </a:r>
            <a:r>
              <a:rPr lang="en-US" sz="1802" baseline="0" b="1" i="1" dirty="0" spc="-15">
                <a:solidFill>
                  <a:srgbClr val="000000"/>
                </a:solidFill>
                <a:latin typeface="Aparajita,BoldItalic" pitchFamily="0" charset="1"/>
              </a:rPr>
              <a:t> </a:t>
            </a:r>
            <a:r>
              <a:rPr lang="en-US" sz="1802" baseline="0" b="1" i="1" dirty="0" spc="0">
                <a:solidFill>
                  <a:srgbClr val="000000"/>
                </a:solidFill>
                <a:latin typeface="Aparajita,BoldItalic" pitchFamily="0" charset="1"/>
              </a:rPr>
              <a:t>of the </a:t>
            </a:r>
          </a:p>
          <a:p>
            <a:pPr marL="0">
              <a:lnSpc>
                <a:spcPts val="2267"/>
              </a:lnSpc>
            </a:pPr>
            <a:r>
              <a:rPr lang="en-US" sz="1800" baseline="0" b="1" i="1" dirty="0" spc="0">
                <a:solidFill>
                  <a:srgbClr val="000000"/>
                </a:solidFill>
                <a:latin typeface="Aparajita,BoldItalic" pitchFamily="0" charset="1"/>
              </a:rPr>
              <a:t>following</a:t>
            </a:r>
            <a:r>
              <a:rPr lang="en-US" sz="1800" baseline="0" b="1" i="1" dirty="0" spc="-15">
                <a:solidFill>
                  <a:srgbClr val="000000"/>
                </a:solidFill>
                <a:latin typeface="Aparajita,BoldItalic" pitchFamily="0" charset="1"/>
              </a:rPr>
              <a:t> </a:t>
            </a:r>
            <a:r>
              <a:rPr lang="en-US" sz="1800" baseline="0" b="1" i="1" dirty="0" spc="0">
                <a:solidFill>
                  <a:srgbClr val="000000"/>
                </a:solidFill>
                <a:latin typeface="Aparajita,BoldItalic" pitchFamily="0" charset="1"/>
              </a:rPr>
              <a:t>bones:</a:t>
            </a:r>
            <a:r>
              <a:rPr lang="en-US" sz="1800" baseline="0" b="1" i="0" dirty="0" spc="0">
                <a:solidFill>
                  <a:srgbClr val="000000"/>
                </a:solidFill>
                <a:latin typeface="Times New Roman" pitchFamily="0" charset="1"/>
              </a:rPr>
              <a:t> </a:t>
            </a:r>
          </a:p>
        </p:txBody>
      </p:sp>
      <p:sp>
        <p:nvSpPr>
          <p:cNvPr id="334" name="Rectangle 334"/>
          <p:cNvSpPr/>
          <p:nvPr/>
        </p:nvSpPr>
        <p:spPr>
          <a:xfrm rot="0" flipH="0" flipV="0">
            <a:off x="234391" y="831876"/>
            <a:ext cx="2928582" cy="21344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1-Thigh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bone,</a:t>
            </a:r>
            <a:r>
              <a:rPr lang="en-US" sz="1403" baseline="0" b="0" i="0" dirty="0" spc="25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-19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alled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-33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emu</a:t>
            </a:r>
            <a:r>
              <a:rPr lang="en-US" sz="1403" baseline="0" b="0" i="0" dirty="0" spc="-118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,</a:t>
            </a:r>
            <a:r>
              <a:rPr lang="en-US" sz="1403" baseline="0" b="0" i="0" dirty="0" spc="27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is</a:t>
            </a:r>
            <a:r>
              <a:rPr lang="en-US" sz="1403" baseline="0" b="0" i="0" dirty="0" spc="25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 </a:t>
            </a:r>
          </a:p>
          <a:p>
            <a:pPr marL="0">
              <a:lnSpc>
                <a:spcPts val="2520"/>
              </a:lnSpc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lon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22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and</a:t>
            </a:r>
            <a:r>
              <a:rPr lang="en-US" sz="1403" baseline="0" b="0" i="0" dirty="0" spc="22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st</a:t>
            </a:r>
            <a:r>
              <a:rPr lang="en-US" sz="1403" baseline="0" b="0" i="0" dirty="0" spc="-24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ong</a:t>
            </a:r>
            <a:r>
              <a:rPr lang="en-US" sz="1403" baseline="0" b="0" i="0" dirty="0" spc="23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bones</a:t>
            </a:r>
            <a:r>
              <a:rPr lang="en-US" sz="1403" baseline="0" b="0" i="0" dirty="0" spc="22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in</a:t>
            </a:r>
            <a:r>
              <a:rPr lang="en-US" sz="1403" baseline="0" b="0" i="0" dirty="0" spc="22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403" baseline="0" b="0" i="0" dirty="0" spc="22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bod</a:t>
            </a:r>
            <a:r>
              <a:rPr lang="en-US" sz="1403" baseline="0" b="0" i="0" dirty="0" spc="-97">
                <a:solidFill>
                  <a:srgbClr val="000000"/>
                </a:solidFill>
                <a:latin typeface="Calibri" pitchFamily="0" charset="1"/>
              </a:rPr>
              <a:t>y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. </a:t>
            </a:r>
          </a:p>
          <a:p>
            <a:pPr marL="0">
              <a:lnSpc>
                <a:spcPts val="2519"/>
              </a:lnSpc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its</a:t>
            </a:r>
            <a:r>
              <a:rPr lang="en-US" sz="1403" baseline="0" b="0" i="0" dirty="0" spc="138">
                <a:solidFill>
                  <a:srgbClr val="000000"/>
                </a:solidFill>
                <a:latin typeface="Calibri" pitchFamily="0" charset="1"/>
              </a:rPr>
              <a:t> 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has</a:t>
            </a:r>
            <a:r>
              <a:rPr lang="en-US" sz="1403" baseline="0" b="0" i="0" dirty="0" spc="13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(head,</a:t>
            </a:r>
            <a:r>
              <a:rPr lang="en-US" sz="1403" baseline="0" b="0" i="0" dirty="0" spc="13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neck,</a:t>
            </a:r>
            <a:r>
              <a:rPr lang="en-US" sz="1403" baseline="0" b="0" i="0" dirty="0" spc="15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403" baseline="0" b="0" i="0" dirty="0" spc="-24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-16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er</a:t>
            </a:r>
            <a:r>
              <a:rPr lang="en-US" sz="1403" baseline="0" b="0" i="0" dirty="0" spc="13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and</a:t>
            </a:r>
            <a:r>
              <a:rPr lang="en-US" sz="1403" baseline="0" b="0" i="0" dirty="0" spc="13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lesser </a:t>
            </a:r>
          </a:p>
          <a:p>
            <a:pPr marL="0">
              <a:lnSpc>
                <a:spcPts val="2520"/>
              </a:lnSpc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-24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ocha</a:t>
            </a:r>
            <a:r>
              <a:rPr lang="en-US" sz="1403" baseline="0" b="0" i="0" dirty="0" spc="-19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er</a:t>
            </a:r>
            <a:r>
              <a:rPr lang="en-US" sz="1403" baseline="0" b="0" i="0" dirty="0" spc="60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,sh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ft,</a:t>
            </a:r>
            <a:r>
              <a:rPr lang="en-US" sz="1403" baseline="0" b="0" i="0" dirty="0" spc="60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lower</a:t>
            </a:r>
            <a:r>
              <a:rPr lang="en-US" sz="1403" baseline="0" b="0" i="0" dirty="0" spc="60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end</a:t>
            </a:r>
            <a:r>
              <a:rPr lang="en-US" sz="1403" baseline="0" b="0" i="0" dirty="0" spc="60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(l</a:t>
            </a:r>
            <a:r>
              <a:rPr lang="en-US" sz="1403" baseline="0" b="0" i="0" dirty="0" spc="-12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te</a:t>
            </a:r>
            <a:r>
              <a:rPr lang="en-US" sz="1403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al </a:t>
            </a:r>
          </a:p>
          <a:p>
            <a:pPr marL="0">
              <a:lnSpc>
                <a:spcPts val="2522"/>
              </a:lnSpc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and</a:t>
            </a:r>
            <a:r>
              <a:rPr lang="en-US" sz="1403" baseline="0" b="0" i="0" dirty="0" spc="54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medial</a:t>
            </a:r>
            <a:r>
              <a:rPr lang="en-US" sz="1403" baseline="0" b="0" i="0" dirty="0" spc="54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-19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ondoyle)</a:t>
            </a:r>
            <a:r>
              <a:rPr lang="en-US" sz="1403" baseline="0" b="0" i="0" dirty="0" spc="-18">
                <a:solidFill>
                  <a:srgbClr val="000000"/>
                </a:solidFill>
                <a:latin typeface="Calibri" pitchFamily="0" charset="1"/>
              </a:rPr>
              <a:t>.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403" baseline="0" b="0" i="0" dirty="0" spc="54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lower</a:t>
            </a:r>
            <a:r>
              <a:rPr lang="en-US" sz="1403" baseline="0" b="0" i="0" dirty="0" spc="54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end </a:t>
            </a:r>
          </a:p>
          <a:p>
            <a:pPr marL="0">
              <a:lnSpc>
                <a:spcPts val="2519"/>
              </a:lnSpc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articula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ed 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 knee joi</a:t>
            </a:r>
            <a:r>
              <a:rPr lang="en-US" sz="1403" baseline="0" b="0" i="0" dirty="0" spc="-17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 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 articul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 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 </a:t>
            </a:r>
          </a:p>
          <a:p>
            <a:pPr marL="0">
              <a:lnSpc>
                <a:spcPts val="2520"/>
              </a:lnSpc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p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ella. </a:t>
            </a:r>
          </a:p>
        </p:txBody>
      </p:sp>
      <p:sp>
        <p:nvSpPr>
          <p:cNvPr id="335" name="Rectangle 335"/>
          <p:cNvSpPr/>
          <p:nvPr/>
        </p:nvSpPr>
        <p:spPr>
          <a:xfrm rot="0" flipH="0" flipV="0">
            <a:off x="234391" y="3115082"/>
            <a:ext cx="2928651" cy="8544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24483" algn="l"/>
                <a:tab pos="1182674" algn="l"/>
                <a:tab pos="1571548" algn="l"/>
                <a:tab pos="2202484" algn="l"/>
              </a:tabLst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2-</a:t>
            </a:r>
            <a:r>
              <a:rPr lang="en-US" sz="1403" baseline="0" b="0" i="0" dirty="0" spc="-30">
                <a:solidFill>
                  <a:srgbClr val="000000"/>
                </a:solidFill>
                <a:latin typeface="Calibri" pitchFamily="0" charset="1"/>
              </a:rPr>
              <a:t>P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ella; 	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it</a:t>
            </a:r>
            <a:r>
              <a:rPr lang="en-US" sz="1403" baseline="0" b="0" i="0" dirty="0" spc="-88">
                <a:solidFill>
                  <a:srgbClr val="000000"/>
                </a:solidFill>
                <a:latin typeface="Calibri" pitchFamily="0" charset="1"/>
              </a:rPr>
              <a:t>’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 	the 	la</a:t>
            </a:r>
            <a:r>
              <a:rPr lang="en-US" sz="1403" baseline="0" b="0" i="0" dirty="0" spc="-22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-13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 	sesamoid </a:t>
            </a:r>
          </a:p>
          <a:p>
            <a:pPr marL="0">
              <a:lnSpc>
                <a:spcPts val="2523"/>
              </a:lnSpc>
            </a:pP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bone,</a:t>
            </a:r>
            <a:r>
              <a:rPr lang="en-US" sz="1406" baseline="0" b="0" i="0" dirty="0" spc="13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triangle</a:t>
            </a:r>
            <a:r>
              <a:rPr lang="en-US" sz="1406" baseline="0" b="0" i="0" dirty="0" spc="13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in</a:t>
            </a:r>
            <a:r>
              <a:rPr lang="en-US" sz="1406" baseline="0" b="0" i="0" dirty="0" spc="13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shape,</a:t>
            </a:r>
            <a:r>
              <a:rPr lang="en-US" sz="1406" baseline="0" b="0" i="0" dirty="0" spc="13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its</a:t>
            </a:r>
            <a:r>
              <a:rPr lang="en-US" sz="1406" baseline="0" b="0" i="0" dirty="0" spc="13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406" baseline="0" b="0" i="0" dirty="0" spc="-29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6" baseline="0" b="0" i="0" dirty="0" spc="-16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ached</a:t>
            </a:r>
            <a:r>
              <a:rPr lang="en-US" sz="1406" baseline="0" b="0" i="0" dirty="0" spc="15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6" baseline="0" b="0" i="0" dirty="0" spc="-16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o </a:t>
            </a:r>
          </a:p>
          <a:p>
            <a:pPr marL="0">
              <a:lnSpc>
                <a:spcPts val="2519"/>
              </a:lnSpc>
            </a:pP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endon of</a:t>
            </a:r>
            <a:r>
              <a:rPr lang="en-US" sz="1403" baseline="0" b="0" i="0" dirty="0" spc="-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Quadrice</a:t>
            </a:r>
            <a:r>
              <a:rPr lang="en-US" sz="1403" baseline="0" b="0" i="0" dirty="0" spc="-17">
                <a:solidFill>
                  <a:srgbClr val="000000"/>
                </a:solidFill>
                <a:latin typeface="Calibri" pitchFamily="0" charset="1"/>
              </a:rPr>
              <a:t>p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s </a:t>
            </a:r>
            <a:r>
              <a:rPr lang="en-US" sz="1403" baseline="0" b="0" i="0" dirty="0" spc="-33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emoris</a:t>
            </a:r>
            <a:r>
              <a:rPr lang="en-US" sz="1403" baseline="0" b="0" i="0" dirty="0" spc="-3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muscle. </a:t>
            </a:r>
          </a:p>
        </p:txBody>
      </p:sp>
      <p:sp>
        <p:nvSpPr>
          <p:cNvPr id="336" name="Rectangle 336"/>
          <p:cNvSpPr/>
          <p:nvPr/>
        </p:nvSpPr>
        <p:spPr>
          <a:xfrm rot="0" flipH="0" flipV="0">
            <a:off x="234391" y="4118255"/>
            <a:ext cx="2928651" cy="11743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 3-Leg;</a:t>
            </a:r>
            <a:r>
              <a:rPr lang="en-US" sz="1403" baseline="0" b="0" i="0" dirty="0" spc="16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403" baseline="0" b="0" i="0" dirty="0" spc="-26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16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are</a:t>
            </a:r>
            <a:r>
              <a:rPr lang="en-US" sz="1403" baseline="0" b="0" i="0" dirty="0" spc="16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two</a:t>
            </a:r>
            <a:r>
              <a:rPr lang="en-US" sz="1403" baseline="0" b="0" i="0" dirty="0" spc="16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bones</a:t>
            </a:r>
            <a:r>
              <a:rPr lang="en-US" sz="1403" baseline="0" b="0" i="0" dirty="0" spc="16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in</a:t>
            </a:r>
            <a:r>
              <a:rPr lang="en-US" sz="1403" baseline="0" b="0" i="0" dirty="0" spc="16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403" baseline="0" b="0" i="0" dirty="0" spc="16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leg, </a:t>
            </a:r>
          </a:p>
          <a:p>
            <a:pPr marL="0">
              <a:lnSpc>
                <a:spcPts val="2519"/>
              </a:lnSpc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medially(on</a:t>
            </a:r>
            <a:r>
              <a:rPr lang="en-US" sz="1403" baseline="0" b="0" i="0" dirty="0" spc="22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403" baseline="0" b="0" i="0" dirty="0" spc="23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big</a:t>
            </a:r>
            <a:r>
              <a:rPr lang="en-US" sz="1403" baseline="0" b="0" i="0" dirty="0" spc="23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oe</a:t>
            </a:r>
            <a:r>
              <a:rPr lang="en-US" sz="1403" baseline="0" b="0" i="0" dirty="0" spc="22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side)the</a:t>
            </a:r>
            <a:r>
              <a:rPr lang="en-US" sz="1403" baseline="0" b="0" i="0" dirty="0" spc="22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Tibia, </a:t>
            </a:r>
          </a:p>
          <a:p>
            <a:pPr marL="0">
              <a:lnSpc>
                <a:spcPts val="2522"/>
              </a:lnSpc>
              <a:tabLst>
                <a:tab pos="295656" algn="l"/>
                <a:tab pos="970788" algn="l"/>
                <a:tab pos="1649272" algn="l"/>
                <a:tab pos="2472232" algn="l"/>
              </a:tabLst>
            </a:pP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is 	lon</a:t>
            </a:r>
            <a:r>
              <a:rPr lang="en-US" sz="1406" baseline="0" b="0" i="0" dirty="0" spc="-17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406" baseline="0" b="0" i="0" dirty="0" spc="-119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, 	weight 	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–</a:t>
            </a:r>
            <a:r>
              <a:rPr lang="en-US" sz="1406" baseline="0" b="0" i="0" dirty="0" spc="0">
                <a:solidFill>
                  <a:srgbClr val="000000"/>
                </a:solidFill>
                <a:latin typeface="Calibri" pitchFamily="0" charset="1"/>
              </a:rPr>
              <a:t>bearing 	bone. </a:t>
            </a:r>
          </a:p>
          <a:p>
            <a:pPr marL="0">
              <a:lnSpc>
                <a:spcPts val="2519"/>
              </a:lnSpc>
            </a:pP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L</a:t>
            </a:r>
            <a:r>
              <a:rPr lang="en-US" sz="1403" baseline="0" b="0" i="0" dirty="0" spc="-15">
                <a:solidFill>
                  <a:srgbClr val="000000"/>
                </a:solidFill>
                <a:latin typeface="Calibri" pitchFamily="0" charset="1"/>
              </a:rPr>
              <a:t>at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-26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all</a:t>
            </a:r>
            <a:r>
              <a:rPr lang="en-US" sz="1403" baseline="0" b="0" i="0" dirty="0" spc="-95">
                <a:solidFill>
                  <a:srgbClr val="000000"/>
                </a:solidFill>
                <a:latin typeface="Calibri" pitchFamily="0" charset="1"/>
              </a:rPr>
              <a:t>y</a:t>
            </a:r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, the slender Fibula. </a:t>
            </a:r>
          </a:p>
        </p:txBody>
      </p:sp>
      <p:sp>
        <p:nvSpPr>
          <p:cNvPr id="337" name="Rectangle 337"/>
          <p:cNvSpPr/>
          <p:nvPr/>
        </p:nvSpPr>
        <p:spPr>
          <a:xfrm rot="0" flipH="0" flipV="0">
            <a:off x="234391" y="5441366"/>
            <a:ext cx="40297" cy="213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000000"/>
                </a:solidFill>
                <a:latin typeface="Calibri" pitchFamily="0" charset="1"/>
              </a:rPr>
              <a:t> </a:t>
            </a:r>
          </a:p>
        </p:txBody>
      </p:sp>
      <p:sp>
        <p:nvSpPr>
          <p:cNvPr id="338" name="Rectangle 338"/>
          <p:cNvSpPr/>
          <p:nvPr/>
        </p:nvSpPr>
        <p:spPr>
          <a:xfrm rot="0" flipH="0" flipV="0">
            <a:off x="3072383" y="5772339"/>
            <a:ext cx="4956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39" name="Freeform 339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 rot="0" flipH="0" flipV="0">
            <a:off x="214287" y="357213"/>
            <a:ext cx="3008376" cy="6000750"/>
          </a:xfrm>
          <a:custGeom>
            <a:pathLst>
              <a:path w="3008376" h="6000750">
                <a:moveTo>
                  <a:pt x="0" y="6000750"/>
                </a:moveTo>
                <a:lnTo>
                  <a:pt x="3008376" y="6000750"/>
                </a:lnTo>
                <a:lnTo>
                  <a:pt x="3008376" y="0"/>
                </a:lnTo>
                <a:lnTo>
                  <a:pt x="0" y="0"/>
                </a:lnTo>
                <a:lnTo>
                  <a:pt x="0" y="6000750"/>
                </a:lnTo>
                <a:close/>
              </a:path>
            </a:pathLst>
          </a:custGeom>
          <a:solidFill>
            <a:srgbClr val="FCD5B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1" name="Picture 341"/>
          <p:cNvPicPr>
            <a:picLocks noChangeAspect="0" noChangeArrowheads="1"/>
          </p:cNvPicPr>
          <p:nvPr/>
        </p:nvPicPr>
        <p:blipFill>
          <a:blip r:embed="rId3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21735" y="220981"/>
            <a:ext cx="5826252" cy="6326123"/>
          </a:xfrm>
          <a:prstGeom prst="rect">
            <a:avLst/>
          </a:prstGeom>
          <a:noFill/>
          <a:extLst/>
        </p:spPr>
      </p:pic>
      <p:pic>
        <p:nvPicPr>
          <p:cNvPr id="342" name="Picture 342"/>
          <p:cNvPicPr>
            <a:picLocks noChangeAspect="0" noChangeArrowheads="1"/>
          </p:cNvPicPr>
          <p:nvPr/>
        </p:nvPicPr>
        <p:blipFill>
          <a:blip r:embed="rId3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86125" y="285776"/>
            <a:ext cx="5643626" cy="6143625"/>
          </a:xfrm>
          <a:prstGeom prst="rect">
            <a:avLst/>
          </a:prstGeom>
          <a:noFill/>
          <a:extLst/>
        </p:spPr>
      </p:pic>
      <p:sp>
        <p:nvSpPr>
          <p:cNvPr id="343" name="Freeform 343"/>
          <p:cNvSpPr/>
          <p:nvPr/>
        </p:nvSpPr>
        <p:spPr>
          <a:xfrm rot="0" flipH="0" flipV="0">
            <a:off x="3267075" y="266726"/>
            <a:ext cx="5681726" cy="6181725"/>
          </a:xfrm>
          <a:custGeom>
            <a:pathLst>
              <a:path w="5681726" h="6181725">
                <a:moveTo>
                  <a:pt x="0" y="6181725"/>
                </a:moveTo>
                <a:lnTo>
                  <a:pt x="5681726" y="6181725"/>
                </a:lnTo>
                <a:lnTo>
                  <a:pt x="5681726" y="0"/>
                </a:lnTo>
                <a:lnTo>
                  <a:pt x="0" y="0"/>
                </a:lnTo>
                <a:lnTo>
                  <a:pt x="0" y="6181725"/>
                </a:lnTo>
                <a:close/>
              </a:path>
            </a:pathLst>
          </a:custGeom>
          <a:noFill/>
          <a:ln w="38100" cap="sq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Rectangle 344"/>
          <p:cNvSpPr/>
          <p:nvPr/>
        </p:nvSpPr>
        <p:spPr>
          <a:xfrm rot="0" flipH="0" flipV="0">
            <a:off x="305714" y="463931"/>
            <a:ext cx="2859023" cy="4574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3-S</a:t>
            </a:r>
            <a:r>
              <a:rPr lang="en-US" sz="1200" baseline="0" b="0" i="0" dirty="0" spc="-41">
                <a:solidFill>
                  <a:srgbClr val="000000"/>
                </a:solidFill>
                <a:latin typeface="Calibri" pitchFamily="0" charset="1"/>
              </a:rPr>
              <a:t>k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eleton</a:t>
            </a:r>
            <a:r>
              <a:rPr lang="en-US" sz="1200" baseline="0" b="0" i="0" dirty="0" spc="10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</a:t>
            </a:r>
            <a:r>
              <a:rPr lang="en-US" sz="1200" baseline="0" b="0" i="0" dirty="0" spc="10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10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nkle:</a:t>
            </a:r>
            <a:r>
              <a:rPr lang="en-US" sz="1200" baseline="0" b="0" i="0" dirty="0" spc="11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10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uctu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10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 the </a:t>
            </a:r>
          </a:p>
          <a:p>
            <a:pPr marL="0">
              <a:lnSpc>
                <a:spcPts val="2161"/>
              </a:lnSpc>
            </a:pPr>
            <a:r>
              <a:rPr lang="en-US" sz="1200" baseline="0" b="0" i="0" dirty="0" spc="-19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oot is similar to th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 the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hand,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345" name="Rectangle 345"/>
          <p:cNvSpPr/>
          <p:nvPr/>
        </p:nvSpPr>
        <p:spPr>
          <a:xfrm rot="0" flipH="0" flipV="0">
            <a:off x="305714" y="1049401"/>
            <a:ext cx="2859023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 </a:t>
            </a:r>
            <a:r>
              <a:rPr lang="en-US" sz="1200" baseline="0" b="0" i="0" dirty="0" spc="-19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oot support  the </a:t>
            </a:r>
            <a:r>
              <a:rPr lang="en-US" sz="1200" baseline="0" b="0" i="0" dirty="0" spc="-18">
                <a:solidFill>
                  <a:srgbClr val="000000"/>
                </a:solidFill>
                <a:latin typeface="Calibri" pitchFamily="0" charset="1"/>
              </a:rPr>
              <a:t>w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eig</a:t>
            </a:r>
            <a:r>
              <a:rPr lang="en-US" sz="1200" baseline="0" b="0" i="0" dirty="0" spc="-17">
                <a:solidFill>
                  <a:srgbClr val="000000"/>
                </a:solidFill>
                <a:latin typeface="Calibri" pitchFamily="0" charset="1"/>
              </a:rPr>
              <a:t>h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 of the bod</a:t>
            </a:r>
            <a:r>
              <a:rPr lang="en-US" sz="1200" baseline="0" b="0" i="0" dirty="0" spc="-88">
                <a:solidFill>
                  <a:srgbClr val="000000"/>
                </a:solidFill>
                <a:latin typeface="Calibri" pitchFamily="0" charset="1"/>
              </a:rPr>
              <a:t>y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, so </a:t>
            </a:r>
            <a:r>
              <a:rPr lang="en-US" sz="1200" baseline="0" b="0" i="0" dirty="0" spc="-13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 </a:t>
            </a:r>
          </a:p>
        </p:txBody>
      </p:sp>
      <p:sp>
        <p:nvSpPr>
          <p:cNvPr id="346" name="Rectangle 346"/>
          <p:cNvSpPr/>
          <p:nvPr/>
        </p:nvSpPr>
        <p:spPr>
          <a:xfrm rot="0" flipH="0" flipV="0">
            <a:off x="305714" y="1323722"/>
            <a:ext cx="2067813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is 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on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er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and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less mobile than</a:t>
            </a:r>
            <a:r>
              <a:rPr lang="en-US" sz="1200" baseline="0" b="0" i="0" dirty="0" spc="-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347" name="Rectangle 347"/>
          <p:cNvSpPr/>
          <p:nvPr/>
        </p:nvSpPr>
        <p:spPr>
          <a:xfrm rot="0" flipH="0" flipV="0">
            <a:off x="305714" y="1634617"/>
            <a:ext cx="2932176" cy="457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96824" algn="l"/>
                <a:tab pos="1013815" algn="l"/>
                <a:tab pos="1361287" algn="l"/>
                <a:tab pos="1916023" algn="l"/>
                <a:tab pos="2449677" algn="l"/>
              </a:tabLst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h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nd 	</a:t>
            </a:r>
            <a:r>
              <a:rPr lang="en-US" sz="1200" baseline="0" b="0" i="0" dirty="0" spc="-37">
                <a:solidFill>
                  <a:srgbClr val="000000"/>
                </a:solidFill>
                <a:latin typeface="Calibri" pitchFamily="0" charset="1"/>
              </a:rPr>
              <a:t>,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 	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 	(se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en 	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)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sal 	bones </a:t>
            </a:r>
          </a:p>
          <a:p>
            <a:pPr marL="0">
              <a:lnSpc>
                <a:spcPts val="2160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associ</a:t>
            </a:r>
            <a:r>
              <a:rPr lang="en-US" sz="1200" baseline="0" b="0" i="0" dirty="0" spc="-13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ted with ankle and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8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oot; the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lar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         </a:t>
            </a:r>
          </a:p>
        </p:txBody>
      </p:sp>
      <p:sp>
        <p:nvSpPr>
          <p:cNvPr id="348" name="Rectangle 348"/>
          <p:cNvSpPr/>
          <p:nvPr/>
        </p:nvSpPr>
        <p:spPr>
          <a:xfrm rot="0" flipH="0" flipV="0">
            <a:off x="305714" y="2220215"/>
            <a:ext cx="2859023" cy="7315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 these is the Cal</a:t>
            </a:r>
            <a:r>
              <a:rPr lang="en-US" sz="1200" baseline="0" b="0" i="0" dirty="0" spc="-19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aneus bone, t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lus, cubo</a:t>
            </a:r>
            <a:r>
              <a:rPr lang="en-US" sz="1200" baseline="0" b="0" i="0" dirty="0" spc="-13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d </a:t>
            </a:r>
          </a:p>
          <a:p>
            <a:pPr marL="0">
              <a:lnSpc>
                <a:spcPts val="2160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,n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vicul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-10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,(l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al,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-19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termedi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te, </a:t>
            </a:r>
          </a:p>
          <a:p>
            <a:pPr marL="0">
              <a:lnSpc>
                <a:spcPts val="2160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medial)cunei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orm.</a:t>
            </a:r>
            <a:r>
              <a:rPr lang="en-US" sz="1200" baseline="0" b="0" i="0" dirty="0" spc="-32">
                <a:solidFill>
                  <a:srgbClr val="000000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349" name="Rectangle 349"/>
          <p:cNvSpPr/>
          <p:nvPr/>
        </p:nvSpPr>
        <p:spPr>
          <a:xfrm rot="0" flipH="0" flipV="0">
            <a:off x="305714" y="3079750"/>
            <a:ext cx="2929197" cy="12804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4-S</a:t>
            </a:r>
            <a:r>
              <a:rPr lang="en-US" sz="1200" baseline="0" b="0" i="0" dirty="0" spc="-41">
                <a:solidFill>
                  <a:srgbClr val="000000"/>
                </a:solidFill>
                <a:latin typeface="Calibri" pitchFamily="0" charset="1"/>
              </a:rPr>
              <a:t>k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eleton</a:t>
            </a:r>
            <a:r>
              <a:rPr lang="en-US" sz="1200" baseline="0" b="0" i="0" dirty="0" spc="29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</a:t>
            </a:r>
            <a:r>
              <a:rPr lang="en-US" sz="1200" baseline="0" b="0" i="0" dirty="0" spc="29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29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sole&gt;</a:t>
            </a:r>
            <a:r>
              <a:rPr lang="en-US" sz="1200" baseline="0" b="0" i="0" dirty="0" spc="29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they</a:t>
            </a:r>
            <a:r>
              <a:rPr lang="en-US" sz="1200" baseline="0" b="0" i="0" dirty="0" spc="29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onsi</a:t>
            </a: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29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29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om </a:t>
            </a:r>
          </a:p>
          <a:p>
            <a:pPr marL="0">
              <a:lnSpc>
                <a:spcPts val="2162"/>
              </a:lnSpc>
              <a:tabLst>
                <a:tab pos="1149451" algn="l"/>
                <a:tab pos="1640179" algn="l"/>
                <a:tab pos="2147671" algn="l"/>
                <a:tab pos="2535021" algn="l"/>
              </a:tabLst>
            </a:pP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(fi</a:t>
            </a:r>
            <a:r>
              <a:rPr lang="en-US" sz="1202" baseline="0" b="0" i="0" dirty="0" spc="-16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e)m</a:t>
            </a:r>
            <a:r>
              <a:rPr lang="en-US" sz="1202" baseline="0" b="0" i="0" dirty="0" spc="-11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202" baseline="0" b="0" i="0" dirty="0" spc="-25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ta</a:t>
            </a:r>
            <a:r>
              <a:rPr lang="en-US" sz="1202" baseline="0" b="0" i="0" dirty="0" spc="-25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sal 	bone 	,each 	has 	base   </a:t>
            </a:r>
          </a:p>
          <a:p>
            <a:pPr marL="0">
              <a:lnSpc>
                <a:spcPts val="2159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arti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ul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</a:t>
            </a:r>
            <a:r>
              <a:rPr lang="en-US" sz="1200" baseline="0" b="0" i="0" dirty="0" spc="46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with</a:t>
            </a:r>
            <a:r>
              <a:rPr lang="en-US" sz="1200" baseline="0" b="0" i="0" dirty="0" spc="44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46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-18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erior</a:t>
            </a:r>
            <a:r>
              <a:rPr lang="en-US" sz="1200" baseline="0" b="0" i="0" dirty="0" spc="46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35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ow</a:t>
            </a:r>
            <a:r>
              <a:rPr lang="en-US" sz="1200" baseline="0" b="0" i="0" dirty="0" spc="46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</a:t>
            </a:r>
            <a:r>
              <a:rPr lang="en-US" sz="1200" baseline="0" b="0" i="0" dirty="0" spc="46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ankle </a:t>
            </a:r>
          </a:p>
          <a:p>
            <a:pPr marL="0">
              <a:lnSpc>
                <a:spcPts val="2160"/>
              </a:lnSpc>
              <a:tabLst>
                <a:tab pos="484631" algn="l"/>
                <a:tab pos="884224" algn="l"/>
                <a:tab pos="1342999" algn="l"/>
                <a:tab pos="2178151" algn="l"/>
                <a:tab pos="2618841" algn="l"/>
              </a:tabLst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bone 	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nd 	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pex 	art</a:t>
            </a:r>
            <a:r>
              <a:rPr lang="en-US" sz="1200" baseline="0" b="0" i="0" dirty="0" spc="-13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cul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ted 	with 	the  </a:t>
            </a:r>
          </a:p>
          <a:p>
            <a:pPr marL="0">
              <a:lnSpc>
                <a:spcPts val="2160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phalan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es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 </a:t>
            </a:r>
            <a:r>
              <a:rPr lang="en-US" sz="1200" baseline="0" b="0" i="0" dirty="0" spc="-19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oot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. </a:t>
            </a:r>
          </a:p>
        </p:txBody>
      </p:sp>
      <p:sp>
        <p:nvSpPr>
          <p:cNvPr id="350" name="Rectangle 350"/>
          <p:cNvSpPr/>
          <p:nvPr/>
        </p:nvSpPr>
        <p:spPr>
          <a:xfrm rot="0" flipH="0" flipV="0">
            <a:off x="305714" y="4488435"/>
            <a:ext cx="2859023" cy="10058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5-S</a:t>
            </a:r>
            <a:r>
              <a:rPr lang="en-US" sz="1200" baseline="0" b="0" i="0" dirty="0" spc="-41">
                <a:solidFill>
                  <a:srgbClr val="000000"/>
                </a:solidFill>
                <a:latin typeface="Calibri" pitchFamily="0" charset="1"/>
              </a:rPr>
              <a:t>k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eleton of the toes: the phalan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es of the </a:t>
            </a:r>
          </a:p>
          <a:p>
            <a:pPr marL="0">
              <a:lnSpc>
                <a:spcPts val="2159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toes</a:t>
            </a:r>
            <a:r>
              <a:rPr lang="en-US" sz="1200" baseline="0" b="0" i="0" dirty="0" spc="50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are</a:t>
            </a:r>
            <a:r>
              <a:rPr lang="en-US" sz="1200" baseline="0" b="0" i="0" dirty="0" spc="50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ou</a:t>
            </a:r>
            <a:r>
              <a:rPr lang="en-US" sz="1200" baseline="0" b="0" i="0" dirty="0" spc="-18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parts</a:t>
            </a:r>
            <a:r>
              <a:rPr lang="en-US" sz="1200" baseline="0" b="0" i="0" dirty="0" spc="49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</a:t>
            </a:r>
            <a:r>
              <a:rPr lang="en-US" sz="1200" baseline="0" b="0" i="0" dirty="0" spc="49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those</a:t>
            </a:r>
            <a:r>
              <a:rPr lang="en-US" sz="1200" baseline="0" b="0" i="0" dirty="0" spc="50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in</a:t>
            </a:r>
            <a:r>
              <a:rPr lang="en-US" sz="1200" baseline="0" b="0" i="0" dirty="0" spc="49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-12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-114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. </a:t>
            </a:r>
          </a:p>
          <a:p>
            <a:pPr marL="0">
              <a:lnSpc>
                <a:spcPts val="2160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 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 th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ee </a:t>
            </a:r>
            <a:r>
              <a:rPr lang="en-US" sz="1200" baseline="0" b="0" i="0" dirty="0" spc="-13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 each </a:t>
            </a:r>
            <a:r>
              <a:rPr lang="en-US" sz="1200" baseline="0" b="0" i="0" dirty="0" spc="-19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oe e</a:t>
            </a:r>
            <a:r>
              <a:rPr lang="en-US" sz="1200" baseline="0" b="0" i="0" dirty="0" spc="-28">
                <a:solidFill>
                  <a:srgbClr val="000000"/>
                </a:solidFill>
                <a:latin typeface="Calibri" pitchFamily="0" charset="1"/>
              </a:rPr>
              <a:t>x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cept </a:t>
            </a:r>
            <a:r>
              <a:rPr lang="en-US" sz="1200" baseline="0" b="0" i="0" dirty="0" spc="-18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or 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eate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 </a:t>
            </a:r>
          </a:p>
          <a:p>
            <a:pPr marL="0">
              <a:lnSpc>
                <a:spcPts val="2159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toe, which has only t</a:t>
            </a:r>
            <a:r>
              <a:rPr lang="en-US" sz="1200" baseline="0" b="0" i="0" dirty="0" spc="-18">
                <a:solidFill>
                  <a:srgbClr val="000000"/>
                </a:solidFill>
                <a:latin typeface="Calibri" pitchFamily="0" charset="1"/>
              </a:rPr>
              <a:t>w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o. </a:t>
            </a:r>
          </a:p>
        </p:txBody>
      </p:sp>
      <p:sp>
        <p:nvSpPr>
          <p:cNvPr id="351" name="Rectangle 351"/>
          <p:cNvSpPr/>
          <p:nvPr/>
        </p:nvSpPr>
        <p:spPr>
          <a:xfrm rot="0" flipH="0" flipV="0">
            <a:off x="305714" y="5622341"/>
            <a:ext cx="139598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   </a:t>
            </a:r>
          </a:p>
        </p:txBody>
      </p:sp>
      <p:sp>
        <p:nvSpPr>
          <p:cNvPr id="352" name="Rectangle 352"/>
          <p:cNvSpPr/>
          <p:nvPr/>
        </p:nvSpPr>
        <p:spPr>
          <a:xfrm rot="0" flipH="0" flipV="0">
            <a:off x="3092195" y="5908792"/>
            <a:ext cx="38100" cy="2024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Times New Roman" pitchFamily="0" charset="1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1" name="Freeform 111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rot="0" flipH="0" flipV="0">
            <a:off x="214287" y="285750"/>
            <a:ext cx="8715375" cy="857250"/>
          </a:xfrm>
          <a:custGeom>
            <a:pathLst>
              <a:path w="8715375" h="857250">
                <a:moveTo>
                  <a:pt x="0" y="857250"/>
                </a:moveTo>
                <a:lnTo>
                  <a:pt x="8715375" y="857250"/>
                </a:lnTo>
                <a:lnTo>
                  <a:pt x="8715375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FAC09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 rot="0" flipH="0" flipV="0">
            <a:off x="305727" y="632079"/>
            <a:ext cx="3648418" cy="22861"/>
          </a:xfrm>
          <a:custGeom>
            <a:pathLst>
              <a:path w="3648418" h="22861">
                <a:moveTo>
                  <a:pt x="0" y="0"/>
                </a:moveTo>
                <a:lnTo>
                  <a:pt x="1824190" y="0"/>
                </a:lnTo>
                <a:lnTo>
                  <a:pt x="3648418" y="0"/>
                </a:lnTo>
                <a:lnTo>
                  <a:pt x="3648418" y="22861"/>
                </a:lnTo>
                <a:lnTo>
                  <a:pt x="1824190" y="22861"/>
                </a:lnTo>
                <a:lnTo>
                  <a:pt x="0" y="22861"/>
                </a:lnTo>
                <a:close/>
                <a:moveTo>
                  <a:pt x="5920194" y="6225921"/>
                </a:moveTo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rot="0" flipH="0" flipV="0">
            <a:off x="285724" y="1285825"/>
            <a:ext cx="8644001" cy="4357751"/>
          </a:xfrm>
          <a:custGeom>
            <a:pathLst>
              <a:path w="8644001" h="4357751">
                <a:moveTo>
                  <a:pt x="0" y="4357751"/>
                </a:moveTo>
                <a:lnTo>
                  <a:pt x="8644001" y="4357751"/>
                </a:lnTo>
                <a:lnTo>
                  <a:pt x="8644001" y="0"/>
                </a:lnTo>
                <a:lnTo>
                  <a:pt x="0" y="0"/>
                </a:lnTo>
                <a:lnTo>
                  <a:pt x="0" y="4357751"/>
                </a:lnTo>
                <a:close/>
              </a:path>
            </a:pathLst>
          </a:custGeom>
          <a:solidFill>
            <a:srgbClr val="DCE6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Rectangle 115"/>
          <p:cNvSpPr/>
          <p:nvPr/>
        </p:nvSpPr>
        <p:spPr>
          <a:xfrm rot="0" flipH="0" flipV="0">
            <a:off x="305714" y="320360"/>
            <a:ext cx="3754623" cy="4228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95" baseline="0" b="1" i="0" dirty="0" spc="0">
                <a:solidFill>
                  <a:srgbClr val="00B0F0"/>
                </a:solidFill>
                <a:latin typeface="Levenim MT,Bold" pitchFamily="0" charset="1"/>
              </a:rPr>
              <a:t>Main function of bones: </a:t>
            </a:r>
          </a:p>
        </p:txBody>
      </p:sp>
      <p:sp>
        <p:nvSpPr>
          <p:cNvPr id="117" name="Rectangle 117"/>
          <p:cNvSpPr/>
          <p:nvPr/>
        </p:nvSpPr>
        <p:spPr>
          <a:xfrm rot="0" flipH="0" flipV="0">
            <a:off x="305714" y="667866"/>
            <a:ext cx="79324" cy="4214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98" baseline="0" b="1" i="0" dirty="0" spc="0">
                <a:solidFill>
                  <a:srgbClr val="00B0F0"/>
                </a:solidFill>
                <a:latin typeface="Times New Roman" pitchFamily="0" charset="1"/>
              </a:rPr>
              <a:t> </a:t>
            </a:r>
          </a:p>
        </p:txBody>
      </p:sp>
      <p:sp>
        <p:nvSpPr>
          <p:cNvPr id="118" name="Rectangle 118"/>
          <p:cNvSpPr/>
          <p:nvPr/>
        </p:nvSpPr>
        <p:spPr>
          <a:xfrm rot="0" flipH="0" flipV="0">
            <a:off x="377342" y="1444981"/>
            <a:ext cx="8523998" cy="13407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1-Support</a:t>
            </a:r>
            <a:r>
              <a:rPr lang="en-US" sz="2195" baseline="0" b="0" i="0" dirty="0" spc="19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and</a:t>
            </a:r>
            <a:r>
              <a:rPr lang="en-US" sz="2195" baseline="0" b="0" i="0" dirty="0" spc="19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p</a:t>
            </a:r>
            <a:r>
              <a:rPr lang="en-US" sz="2195" baseline="0" b="0" i="0" dirty="0" spc="-36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2195" baseline="0" b="0" i="0" dirty="0" spc="-29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ect</a:t>
            </a:r>
            <a:r>
              <a:rPr lang="en-US" sz="2195" baseline="0" b="0" i="0" dirty="0" spc="19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the</a:t>
            </a:r>
            <a:r>
              <a:rPr lang="en-US" sz="2195" baseline="0" b="0" i="0" dirty="0" spc="19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s</a:t>
            </a:r>
            <a:r>
              <a:rPr lang="en-US" sz="2195" baseline="0" b="0" i="0" dirty="0" spc="-71">
                <a:solidFill>
                  <a:srgbClr val="E46C0A"/>
                </a:solidFill>
                <a:latin typeface="Calibri" pitchFamily="0" charset="1"/>
              </a:rPr>
              <a:t>k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el</a:t>
            </a:r>
            <a:r>
              <a:rPr lang="en-US" sz="2195" baseline="0" b="0" i="0" dirty="0" spc="-14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2195" baseline="0" b="0" i="0" dirty="0" spc="-29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on</a:t>
            </a:r>
            <a:r>
              <a:rPr lang="en-US" sz="2195" baseline="0" b="0" i="0" dirty="0" spc="19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support</a:t>
            </a:r>
            <a:r>
              <a:rPr lang="en-US" sz="2195" baseline="0" b="0" i="0" dirty="0" spc="19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the</a:t>
            </a:r>
            <a:r>
              <a:rPr lang="en-US" sz="2195" baseline="0" b="0" i="0" dirty="0" spc="19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sof</a:t>
            </a:r>
            <a:r>
              <a:rPr lang="en-US" sz="2195" baseline="0" b="0" i="0" dirty="0" spc="-14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er</a:t>
            </a:r>
            <a:r>
              <a:rPr lang="en-US" sz="2195" baseline="0" b="0" i="0" dirty="0" spc="19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tissue</a:t>
            </a:r>
            <a:r>
              <a:rPr lang="en-US" sz="2195" baseline="0" b="0" i="0" dirty="0" spc="19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and</a:t>
            </a:r>
            <a:r>
              <a:rPr lang="en-US" sz="2195" baseline="0" b="0" i="0" dirty="0" spc="19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p</a:t>
            </a:r>
            <a:r>
              <a:rPr lang="en-US" sz="2195" baseline="0" b="0" i="0" dirty="0" spc="-36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2195" baseline="0" b="0" i="0" dirty="0" spc="-29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ect </a:t>
            </a:r>
          </a:p>
          <a:p>
            <a:pPr marL="342900">
              <a:lnSpc>
                <a:spcPts val="3959"/>
              </a:lnSpc>
            </a:pP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b</a:t>
            </a:r>
            <a:r>
              <a:rPr lang="en-US" sz="2195" baseline="0" b="0" i="0" dirty="0" spc="-49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ain,</a:t>
            </a:r>
            <a:r>
              <a:rPr lang="en-US" sz="2195" baseline="0" b="0" i="0" dirty="0" spc="33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-20">
                <a:solidFill>
                  <a:srgbClr val="E46C0A"/>
                </a:solidFill>
                <a:latin typeface="Calibri" pitchFamily="0" charset="1"/>
              </a:rPr>
              <a:t>v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er</a:t>
            </a:r>
            <a:r>
              <a:rPr lang="en-US" sz="2195" baseline="0" b="0" i="0" dirty="0" spc="-29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eb</a:t>
            </a:r>
            <a:r>
              <a:rPr lang="en-US" sz="2195" baseline="0" b="0" i="0" dirty="0" spc="-47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5" baseline="0" b="0" i="0" dirty="0" spc="-20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195" baseline="0" b="0" i="0" dirty="0" spc="-29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2195" baseline="0" b="0" i="0" dirty="0" spc="33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,spinal</a:t>
            </a:r>
            <a:r>
              <a:rPr lang="en-US" sz="2195" baseline="0" b="0" i="0" dirty="0" spc="33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-18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2195" baseline="0" b="0" i="0" dirty="0" spc="-22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d</a:t>
            </a:r>
            <a:r>
              <a:rPr lang="en-US" sz="2195" baseline="0" b="0" i="0" dirty="0" spc="33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and</a:t>
            </a:r>
            <a:r>
              <a:rPr lang="en-US" sz="2195" baseline="0" b="0" i="0" dirty="0" spc="33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the</a:t>
            </a:r>
            <a:r>
              <a:rPr lang="en-US" sz="2195" baseline="0" b="0" i="0" dirty="0" spc="343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rib</a:t>
            </a:r>
            <a:r>
              <a:rPr lang="en-US" sz="2195" baseline="0" b="0" i="0" dirty="0" spc="-29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195" baseline="0" b="0" i="0" dirty="0" spc="-22">
                <a:solidFill>
                  <a:srgbClr val="E46C0A"/>
                </a:solidFill>
                <a:latin typeface="Calibri" pitchFamily="0" charset="1"/>
              </a:rPr>
              <a:t>g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2195" baseline="0" b="0" i="0" dirty="0" spc="33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p</a:t>
            </a:r>
            <a:r>
              <a:rPr lang="en-US" sz="2195" baseline="0" b="0" i="0" dirty="0" spc="-36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2195" baseline="0" b="0" i="0" dirty="0" spc="-29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ect</a:t>
            </a:r>
            <a:r>
              <a:rPr lang="en-US" sz="2195" baseline="0" b="0" i="0" dirty="0" spc="33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the</a:t>
            </a:r>
            <a:r>
              <a:rPr lang="en-US" sz="2195" baseline="0" b="0" i="0" dirty="0" spc="343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33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heart</a:t>
            </a:r>
            <a:r>
              <a:rPr lang="en-US" sz="2195" baseline="0" b="0" i="0" dirty="0" spc="33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and </a:t>
            </a:r>
          </a:p>
          <a:p>
            <a:pPr marL="342900">
              <a:lnSpc>
                <a:spcPts val="3961"/>
              </a:lnSpc>
            </a:pP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lung. </a:t>
            </a:r>
          </a:p>
        </p:txBody>
      </p:sp>
      <p:sp>
        <p:nvSpPr>
          <p:cNvPr id="119" name="Rectangle 119"/>
          <p:cNvSpPr/>
          <p:nvPr/>
        </p:nvSpPr>
        <p:spPr>
          <a:xfrm rot="0" flipH="0" flipV="0">
            <a:off x="375818" y="2975759"/>
            <a:ext cx="8460587" cy="379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5" baseline="0" b="0" i="0" dirty="0" spc="0">
                <a:solidFill>
                  <a:srgbClr val="E46C0A"/>
                </a:solidFill>
                <a:latin typeface="Times New Roman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2-</a:t>
            </a:r>
            <a:r>
              <a:rPr lang="en-US" sz="2195" baseline="0" b="0" i="0" dirty="0" spc="15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Assi</a:t>
            </a:r>
            <a:r>
              <a:rPr lang="en-US" sz="2195" baseline="0" b="0" i="0" dirty="0" spc="-20">
                <a:solidFill>
                  <a:srgbClr val="E46C0A"/>
                </a:solidFill>
                <a:latin typeface="Calibri" pitchFamily="0" charset="1"/>
              </a:rPr>
              <a:t>s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ting</a:t>
            </a:r>
            <a:r>
              <a:rPr lang="en-US" sz="2195" baseline="0" b="0" i="0" dirty="0" spc="15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in</a:t>
            </a:r>
            <a:r>
              <a:rPr lang="en-US" sz="2195" baseline="0" b="0" i="0" dirty="0" spc="15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moveme</a:t>
            </a:r>
            <a:r>
              <a:rPr lang="en-US" sz="2195" baseline="0" b="0" i="0" dirty="0" spc="-18">
                <a:solidFill>
                  <a:srgbClr val="E46C0A"/>
                </a:solidFill>
                <a:latin typeface="Calibri" pitchFamily="0" charset="1"/>
              </a:rPr>
              <a:t>n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195" baseline="0" b="0" i="0" dirty="0" spc="163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15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the</a:t>
            </a:r>
            <a:r>
              <a:rPr lang="en-US" sz="2195" baseline="0" b="0" i="0" dirty="0" spc="15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s</a:t>
            </a:r>
            <a:r>
              <a:rPr lang="en-US" sz="2195" baseline="0" b="0" i="0" dirty="0" spc="-75">
                <a:solidFill>
                  <a:srgbClr val="E46C0A"/>
                </a:solidFill>
                <a:latin typeface="Calibri" pitchFamily="0" charset="1"/>
              </a:rPr>
              <a:t>k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el</a:t>
            </a:r>
            <a:r>
              <a:rPr lang="en-US" sz="2195" baseline="0" b="0" i="0" dirty="0" spc="-14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2195" baseline="0" b="0" i="0" dirty="0" spc="-29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al</a:t>
            </a:r>
            <a:r>
              <a:rPr lang="en-US" sz="2195" baseline="0" b="0" i="0" dirty="0" spc="163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muscle</a:t>
            </a:r>
            <a:r>
              <a:rPr lang="en-US" sz="2195" baseline="0" b="0" i="0" dirty="0" spc="15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195" baseline="0" b="0" i="0" dirty="0" spc="-18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2195" baseline="0" b="0" i="0" dirty="0" spc="15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-20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195" baseline="0" b="0" i="0" dirty="0" spc="-29">
                <a:solidFill>
                  <a:srgbClr val="E46C0A"/>
                </a:solidFill>
                <a:latin typeface="Calibri" pitchFamily="0" charset="1"/>
              </a:rPr>
              <a:t>tt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ached</a:t>
            </a:r>
            <a:r>
              <a:rPr lang="en-US" sz="2195" baseline="0" b="0" i="0" dirty="0" spc="166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-28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2195" baseline="0" b="0" i="0" dirty="0" spc="15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bones</a:t>
            </a:r>
            <a:r>
              <a:rPr lang="en-US" sz="2195" baseline="0" b="0" i="0" dirty="0" spc="15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so</a:t>
            </a:r>
            <a:r>
              <a:rPr lang="en-US" sz="2195" baseline="0" b="0" i="0" dirty="0" spc="15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5" baseline="0" b="0" i="0" dirty="0" spc="151">
                <a:solidFill>
                  <a:srgbClr val="E46C0A"/>
                </a:solidFill>
                <a:latin typeface="Times New Roman" pitchFamily="0" charset="1"/>
              </a:rPr>
              <a:t> </a:t>
            </a:r>
          </a:p>
        </p:txBody>
      </p:sp>
      <p:sp>
        <p:nvSpPr>
          <p:cNvPr id="121" name="Rectangle 121"/>
          <p:cNvSpPr/>
          <p:nvPr/>
        </p:nvSpPr>
        <p:spPr>
          <a:xfrm rot="0" flipH="0" flipV="0">
            <a:off x="720242" y="3478721"/>
            <a:ext cx="3149808" cy="380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8" baseline="0" b="0" i="0" dirty="0" spc="-31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auses the bones </a:t>
            </a:r>
            <a:r>
              <a:rPr lang="en-US" sz="2198" baseline="0" b="0" i="0" dirty="0" spc="-29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o m</a:t>
            </a:r>
            <a:r>
              <a:rPr lang="en-US" sz="2198" baseline="0" b="0" i="0" dirty="0" spc="-11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2198" baseline="0" b="0" i="0" dirty="0" spc="-22">
                <a:solidFill>
                  <a:srgbClr val="E46C0A"/>
                </a:solidFill>
                <a:latin typeface="Calibri" pitchFamily="0" charset="1"/>
              </a:rPr>
              <a:t>v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2198" baseline="0" b="0" i="0" dirty="0" spc="-12">
                <a:solidFill>
                  <a:srgbClr val="E46C0A"/>
                </a:solidFill>
                <a:latin typeface="Calibri" pitchFamily="0" charset="1"/>
              </a:rPr>
              <a:t>.</a:t>
            </a:r>
            <a:r>
              <a:rPr lang="en-US" sz="2198" baseline="0" b="0" i="0" dirty="0" spc="0">
                <a:solidFill>
                  <a:srgbClr val="E46C0A"/>
                </a:solidFill>
                <a:latin typeface="Times New Roman" pitchFamily="0" charset="1"/>
              </a:rPr>
              <a:t> 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 </a:t>
            </a:r>
          </a:p>
        </p:txBody>
      </p:sp>
      <p:sp>
        <p:nvSpPr>
          <p:cNvPr id="122" name="Rectangle 122"/>
          <p:cNvSpPr/>
          <p:nvPr/>
        </p:nvSpPr>
        <p:spPr>
          <a:xfrm rot="0" flipH="0" flipV="0">
            <a:off x="377342" y="4094328"/>
            <a:ext cx="5661545" cy="3346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3-S</a:t>
            </a:r>
            <a:r>
              <a:rPr lang="en-US" sz="2195" baseline="0" b="0" i="0" dirty="0" spc="-29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2195" baseline="0" b="0" i="0" dirty="0" spc="-47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195" baseline="0" b="0" i="0" dirty="0" spc="-22">
                <a:solidFill>
                  <a:srgbClr val="E46C0A"/>
                </a:solidFill>
                <a:latin typeface="Calibri" pitchFamily="0" charset="1"/>
              </a:rPr>
              <a:t>g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e of mine</a:t>
            </a:r>
            <a:r>
              <a:rPr lang="en-US" sz="2195" baseline="0" b="0" i="0" dirty="0" spc="-53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al eg. </a:t>
            </a:r>
            <a:r>
              <a:rPr lang="en-US" sz="2195" baseline="0" b="0" i="0" dirty="0" spc="-29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2195" baseline="0" b="0" i="0" dirty="0" spc="0">
                <a:solidFill>
                  <a:srgbClr val="E46C0A"/>
                </a:solidFill>
                <a:latin typeface="Calibri" pitchFamily="0" charset="1"/>
              </a:rPr>
              <a:t>alcium and phosphorus</a:t>
            </a:r>
            <a:r>
              <a:rPr lang="en-US" sz="2195" baseline="0" b="0" i="0" dirty="0" spc="-17">
                <a:solidFill>
                  <a:srgbClr val="E46C0A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123" name="Rectangle 123"/>
          <p:cNvSpPr/>
          <p:nvPr/>
        </p:nvSpPr>
        <p:spPr>
          <a:xfrm rot="0" flipH="0" flipV="0">
            <a:off x="307238" y="4618927"/>
            <a:ext cx="8536258" cy="380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8" baseline="0" b="0" i="0" dirty="0" spc="0">
                <a:solidFill>
                  <a:srgbClr val="E46C0A"/>
                </a:solidFill>
                <a:latin typeface="Times New Roman" pitchFamily="0" charset="1"/>
              </a:rPr>
              <a:t> 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4-P</a:t>
            </a:r>
            <a:r>
              <a:rPr lang="en-US" sz="2198" baseline="0" b="0" i="0" dirty="0" spc="-31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oduction</a:t>
            </a:r>
            <a:r>
              <a:rPr lang="en-US" sz="2198" baseline="0" b="0" i="0" dirty="0" spc="-4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of</a:t>
            </a:r>
            <a:r>
              <a:rPr lang="en-US" sz="2198" baseline="0" b="0" i="0" dirty="0" spc="-2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blood</a:t>
            </a:r>
            <a:r>
              <a:rPr lang="en-US" sz="2198" baseline="0" b="0" i="0" dirty="0" spc="-4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cell,</a:t>
            </a:r>
            <a:r>
              <a:rPr lang="en-US" sz="2198" baseline="0" b="0" i="0" dirty="0" spc="-2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the</a:t>
            </a:r>
            <a:r>
              <a:rPr lang="en-US" sz="2198" baseline="0" b="0" i="0" dirty="0" spc="-17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8" baseline="0" b="0" i="0" dirty="0" spc="-25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ed</a:t>
            </a:r>
            <a:r>
              <a:rPr lang="en-US" sz="2198" baseline="0" b="0" i="0" dirty="0" spc="-2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bone</a:t>
            </a:r>
            <a:r>
              <a:rPr lang="en-US" sz="2198" baseline="0" b="0" i="0" dirty="0" spc="-2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mar</a:t>
            </a:r>
            <a:r>
              <a:rPr lang="en-US" sz="2198" baseline="0" b="0" i="0" dirty="0" spc="-36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ow</a:t>
            </a:r>
            <a:r>
              <a:rPr lang="en-US" sz="2198" baseline="0" b="0" i="0" dirty="0" spc="-2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inside</a:t>
            </a:r>
            <a:r>
              <a:rPr lang="en-US" sz="2198" baseline="0" b="0" i="0" dirty="0" spc="-2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some</a:t>
            </a:r>
            <a:r>
              <a:rPr lang="en-US" sz="2198" baseline="0" b="0" i="0" dirty="0" spc="-17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la</a:t>
            </a:r>
            <a:r>
              <a:rPr lang="en-US" sz="2198" baseline="0" b="0" i="0" dirty="0" spc="-22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198" baseline="0" b="0" i="0" dirty="0" spc="-27">
                <a:solidFill>
                  <a:srgbClr val="E46C0A"/>
                </a:solidFill>
                <a:latin typeface="Calibri" pitchFamily="0" charset="1"/>
              </a:rPr>
              <a:t>g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er</a:t>
            </a:r>
            <a:r>
              <a:rPr lang="en-US" sz="2198" baseline="0" b="0" i="0" dirty="0" spc="-2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198" baseline="0" b="0" i="0" dirty="0" spc="0">
                <a:solidFill>
                  <a:srgbClr val="E46C0A"/>
                </a:solidFill>
                <a:latin typeface="Calibri" pitchFamily="0" charset="1"/>
              </a:rPr>
              <a:t>bones.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4" name="Freeform 124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 rot="0" flipH="0" flipV="0">
            <a:off x="91439" y="347092"/>
            <a:ext cx="1580388" cy="12192"/>
          </a:xfrm>
          <a:custGeom>
            <a:pathLst>
              <a:path w="1580388" h="12192">
                <a:moveTo>
                  <a:pt x="0" y="0"/>
                </a:moveTo>
                <a:lnTo>
                  <a:pt x="526797" y="0"/>
                </a:lnTo>
                <a:lnTo>
                  <a:pt x="1053593" y="0"/>
                </a:lnTo>
                <a:lnTo>
                  <a:pt x="1580388" y="0"/>
                </a:lnTo>
                <a:lnTo>
                  <a:pt x="1580388" y="12192"/>
                </a:lnTo>
                <a:lnTo>
                  <a:pt x="1053593" y="12192"/>
                </a:lnTo>
                <a:lnTo>
                  <a:pt x="526797" y="12192"/>
                </a:lnTo>
                <a:lnTo>
                  <a:pt x="0" y="12192"/>
                </a:lnTo>
                <a:close/>
                <a:moveTo>
                  <a:pt x="6419469" y="6510908"/>
                </a:moveTo>
              </a:path>
            </a:pathLst>
          </a:custGeom>
          <a:solidFill>
            <a:srgbClr val="007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 rot="0" flipH="0" flipV="0">
            <a:off x="214287" y="428587"/>
            <a:ext cx="3214751" cy="5929376"/>
          </a:xfrm>
          <a:custGeom>
            <a:pathLst>
              <a:path w="3214751" h="5929376">
                <a:moveTo>
                  <a:pt x="0" y="5929376"/>
                </a:moveTo>
                <a:lnTo>
                  <a:pt x="3214751" y="5929376"/>
                </a:lnTo>
                <a:lnTo>
                  <a:pt x="3214751" y="0"/>
                </a:lnTo>
                <a:lnTo>
                  <a:pt x="0" y="0"/>
                </a:lnTo>
                <a:lnTo>
                  <a:pt x="0" y="5929376"/>
                </a:lnTo>
                <a:close/>
              </a:path>
            </a:pathLst>
          </a:custGeom>
          <a:solidFill>
            <a:srgbClr val="DCE6F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 rot="0" flipH="0" flipV="0">
            <a:off x="214287" y="428587"/>
            <a:ext cx="3214751" cy="5929376"/>
          </a:xfrm>
          <a:custGeom>
            <a:pathLst>
              <a:path w="3214751" h="5929376">
                <a:moveTo>
                  <a:pt x="0" y="5929376"/>
                </a:moveTo>
                <a:lnTo>
                  <a:pt x="3214751" y="5929376"/>
                </a:lnTo>
                <a:lnTo>
                  <a:pt x="3214751" y="0"/>
                </a:lnTo>
                <a:lnTo>
                  <a:pt x="0" y="0"/>
                </a:lnTo>
                <a:lnTo>
                  <a:pt x="0" y="5929376"/>
                </a:lnTo>
                <a:close/>
              </a:path>
            </a:pathLst>
          </a:custGeom>
          <a:noFill/>
          <a:ln w="28575" cap="flat" cmpd="sng">
            <a:solidFill>
              <a:srgbClr val="FFFF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spect="0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49979" y="292609"/>
            <a:ext cx="2255520" cy="3898391"/>
          </a:xfrm>
          <a:prstGeom prst="rect">
            <a:avLst/>
          </a:prstGeom>
          <a:noFill/>
          <a:extLst/>
        </p:spPr>
      </p:pic>
      <p:pic>
        <p:nvPicPr>
          <p:cNvPr id="129" name="Picture 129"/>
          <p:cNvPicPr>
            <a:picLocks noChangeAspect="0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14750" y="357252"/>
            <a:ext cx="2071751" cy="3714750"/>
          </a:xfrm>
          <a:prstGeom prst="rect">
            <a:avLst/>
          </a:prstGeom>
          <a:noFill/>
          <a:extLst/>
        </p:spPr>
      </p:pic>
      <p:sp>
        <p:nvSpPr>
          <p:cNvPr id="130" name="Freeform 130"/>
          <p:cNvSpPr/>
          <p:nvPr/>
        </p:nvSpPr>
        <p:spPr>
          <a:xfrm rot="0" flipH="0" flipV="0">
            <a:off x="3695700" y="338202"/>
            <a:ext cx="2109851" cy="3752850"/>
          </a:xfrm>
          <a:custGeom>
            <a:pathLst>
              <a:path w="2109851" h="3752850">
                <a:moveTo>
                  <a:pt x="0" y="3752850"/>
                </a:moveTo>
                <a:lnTo>
                  <a:pt x="2109851" y="3752850"/>
                </a:lnTo>
                <a:lnTo>
                  <a:pt x="2109851" y="0"/>
                </a:lnTo>
                <a:lnTo>
                  <a:pt x="0" y="0"/>
                </a:lnTo>
                <a:lnTo>
                  <a:pt x="0" y="3752850"/>
                </a:lnTo>
                <a:close/>
              </a:path>
            </a:pathLst>
          </a:custGeom>
          <a:noFill/>
          <a:ln w="38100" cap="sq" cmpd="sng">
            <a:solidFill>
              <a:srgbClr val="FF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" name="Picture 131"/>
          <p:cNvPicPr>
            <a:picLocks noChangeAspect="0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35979" y="149353"/>
            <a:ext cx="3096767" cy="6469379"/>
          </a:xfrm>
          <a:prstGeom prst="rect">
            <a:avLst/>
          </a:prstGeom>
          <a:noFill/>
          <a:extLst/>
        </p:spPr>
      </p:pic>
      <p:pic>
        <p:nvPicPr>
          <p:cNvPr id="132" name="Picture 132"/>
          <p:cNvPicPr>
            <a:picLocks noChangeAspect="0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00750" y="214338"/>
            <a:ext cx="2914014" cy="6286500"/>
          </a:xfrm>
          <a:prstGeom prst="rect">
            <a:avLst/>
          </a:prstGeom>
          <a:noFill/>
          <a:extLst/>
        </p:spPr>
      </p:pic>
      <p:sp>
        <p:nvSpPr>
          <p:cNvPr id="133" name="Freeform 133"/>
          <p:cNvSpPr/>
          <p:nvPr/>
        </p:nvSpPr>
        <p:spPr>
          <a:xfrm rot="0" flipH="0" flipV="0">
            <a:off x="5981700" y="195288"/>
            <a:ext cx="2952114" cy="6324600"/>
          </a:xfrm>
          <a:custGeom>
            <a:pathLst>
              <a:path w="2952114" h="6324600">
                <a:moveTo>
                  <a:pt x="0" y="6324600"/>
                </a:moveTo>
                <a:lnTo>
                  <a:pt x="2952114" y="6324600"/>
                </a:lnTo>
                <a:lnTo>
                  <a:pt x="2952114" y="0"/>
                </a:lnTo>
                <a:lnTo>
                  <a:pt x="0" y="0"/>
                </a:lnTo>
                <a:lnTo>
                  <a:pt x="0" y="6324600"/>
                </a:lnTo>
                <a:close/>
              </a:path>
            </a:pathLst>
          </a:custGeom>
          <a:noFill/>
          <a:ln w="38100" cap="sq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4" name="Picture 134"/>
          <p:cNvPicPr>
            <a:picLocks noChangeAspect="0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71875" y="4214838"/>
            <a:ext cx="2286000" cy="2428875"/>
          </a:xfrm>
          <a:prstGeom prst="rect">
            <a:avLst/>
          </a:prstGeom>
          <a:noFill/>
          <a:extLst/>
        </p:spPr>
      </p:pic>
      <p:sp>
        <p:nvSpPr>
          <p:cNvPr id="135" name="Freeform 135"/>
          <p:cNvSpPr/>
          <p:nvPr/>
        </p:nvSpPr>
        <p:spPr>
          <a:xfrm rot="0" flipH="0" flipV="0">
            <a:off x="3552825" y="4195788"/>
            <a:ext cx="2324100" cy="2466975"/>
          </a:xfrm>
          <a:custGeom>
            <a:pathLst>
              <a:path w="2324100" h="2466975">
                <a:moveTo>
                  <a:pt x="0" y="2466975"/>
                </a:moveTo>
                <a:lnTo>
                  <a:pt x="2324100" y="2466975"/>
                </a:lnTo>
                <a:lnTo>
                  <a:pt x="2324100" y="0"/>
                </a:lnTo>
                <a:lnTo>
                  <a:pt x="0" y="0"/>
                </a:lnTo>
                <a:lnTo>
                  <a:pt x="0" y="2466975"/>
                </a:lnTo>
                <a:close/>
              </a:path>
            </a:pathLst>
          </a:custGeom>
          <a:noFill/>
          <a:ln w="38100" cap="flat" cmpd="sng">
            <a:solidFill>
              <a:srgbClr val="05050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Rectangle 136"/>
          <p:cNvSpPr/>
          <p:nvPr/>
        </p:nvSpPr>
        <p:spPr>
          <a:xfrm rot="0" flipH="0" flipV="0">
            <a:off x="12191" y="51786"/>
            <a:ext cx="1657958" cy="3054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0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S UI Gothic" pitchFamily="0" charset="1"/>
              </a:rPr>
              <a:t> </a:t>
            </a:r>
            <a:r>
              <a:rPr lang="en-US" sz="2004" baseline="0" b="0" i="0" dirty="0" spc="0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S UI Gothic" pitchFamily="0" charset="1"/>
              </a:rPr>
              <a:t>Type</a:t>
            </a:r>
            <a:r>
              <a:rPr lang="en-US" sz="2004" baseline="0" b="0" i="0" dirty="0" spc="-37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S UI Gothic" pitchFamily="0" charset="1"/>
              </a:rPr>
              <a:t> </a:t>
            </a:r>
            <a:r>
              <a:rPr lang="en-US" sz="2004" baseline="0" b="0" i="0" dirty="0" spc="0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S UI Gothic" pitchFamily="0" charset="1"/>
              </a:rPr>
              <a:t>of</a:t>
            </a:r>
            <a:r>
              <a:rPr lang="en-US" sz="2004" baseline="0" b="0" i="0" dirty="0" spc="-25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S UI Gothic" pitchFamily="0" charset="1"/>
              </a:rPr>
              <a:t> </a:t>
            </a:r>
            <a:r>
              <a:rPr lang="en-US" sz="2004" baseline="0" b="0" i="0" dirty="0" spc="0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S UI Gothic" pitchFamily="0" charset="1"/>
              </a:rPr>
              <a:t>bones:</a:t>
            </a:r>
          </a:p>
        </p:txBody>
      </p:sp>
      <p:sp>
        <p:nvSpPr>
          <p:cNvPr id="139" name="Rectangle 139"/>
          <p:cNvSpPr/>
          <p:nvPr/>
        </p:nvSpPr>
        <p:spPr>
          <a:xfrm rot="0" flipH="0" flipV="0">
            <a:off x="27432" y="326232"/>
            <a:ext cx="3348901" cy="3590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78282" algn="l"/>
                <a:tab pos="610514" algn="l"/>
                <a:tab pos="1148791" algn="l"/>
                <a:tab pos="1830069" algn="l"/>
                <a:tab pos="2608833" algn="l"/>
                <a:tab pos="2945891" algn="l"/>
              </a:tabLst>
            </a:pPr>
            <a:r>
              <a:rPr lang="en-US" sz="2004" baseline="0" b="1" i="0" dirty="0" spc="0">
                <a:solidFill>
                  <a:srgbClr val="0070C0"/>
                </a:solidFill>
                <a:latin typeface="Times New Roman,Bold" pitchFamily="0" charset="1"/>
              </a:rPr>
              <a:t> 	</a:t>
            </a:r>
            <a:r>
              <a:rPr lang="en-US" sz="2125" baseline="-17592" b="0" i="0" dirty="0" spc="0">
                <a:solidFill>
                  <a:srgbClr val="E46C0A"/>
                </a:solidFill>
                <a:latin typeface="Calibri" pitchFamily="0" charset="1"/>
              </a:rPr>
              <a:t>1- 	</a:t>
            </a:r>
            <a:r>
              <a:rPr lang="en-US" sz="2125" baseline="-17592" b="1" i="0" dirty="0" spc="0">
                <a:solidFill>
                  <a:srgbClr val="E46C0A"/>
                </a:solidFill>
                <a:latin typeface="Calibri,Bold" pitchFamily="0" charset="1"/>
              </a:rPr>
              <a:t>Long 	bones</a:t>
            </a:r>
            <a:r>
              <a:rPr lang="en-US" sz="2125" baseline="-17592" b="0" i="0" dirty="0" spc="0">
                <a:solidFill>
                  <a:srgbClr val="E46C0A"/>
                </a:solidFill>
                <a:latin typeface="Calibri" pitchFamily="0" charset="1"/>
              </a:rPr>
              <a:t>: 	Consists 	of 	sh</a:t>
            </a:r>
            <a:r>
              <a:rPr lang="en-US" sz="2125" baseline="-17592" b="0" i="0" dirty="0" spc="-15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125" baseline="-17592" b="0" i="0" dirty="0" spc="0">
                <a:solidFill>
                  <a:srgbClr val="E46C0A"/>
                </a:solidFill>
                <a:latin typeface="Calibri" pitchFamily="0" charset="1"/>
              </a:rPr>
              <a:t>ft </a:t>
            </a:r>
          </a:p>
        </p:txBody>
      </p:sp>
      <p:sp>
        <p:nvSpPr>
          <p:cNvPr id="141" name="Rectangle 141"/>
          <p:cNvSpPr/>
          <p:nvPr/>
        </p:nvSpPr>
        <p:spPr>
          <a:xfrm rot="0" flipH="0" flipV="0">
            <a:off x="305714" y="684683"/>
            <a:ext cx="3229117" cy="8540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04671" algn="l"/>
                <a:tab pos="1464919" algn="l"/>
                <a:tab pos="1934311" algn="l"/>
                <a:tab pos="2396337" algn="l"/>
              </a:tabLst>
            </a:pP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(diap</a:t>
            </a:r>
            <a:r>
              <a:rPr lang="en-US" sz="1403" baseline="0" b="0" i="0" dirty="0" spc="-30">
                <a:solidFill>
                  <a:srgbClr val="E46C0A"/>
                </a:solidFill>
                <a:latin typeface="Calibri" pitchFamily="0" charset="1"/>
              </a:rPr>
              <a:t>h</a:t>
            </a:r>
            <a:r>
              <a:rPr lang="en-US" sz="1403" baseline="0" b="0" i="0" dirty="0" spc="-13">
                <a:solidFill>
                  <a:srgbClr val="E46C0A"/>
                </a:solidFill>
                <a:latin typeface="Calibri" pitchFamily="0" charset="1"/>
              </a:rPr>
              <a:t>y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sis), 	and 	two 	end 	enla</a:t>
            </a:r>
            <a:r>
              <a:rPr lang="en-US" sz="1403" baseline="0" b="0" i="0" dirty="0" spc="-22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ged </a:t>
            </a:r>
          </a:p>
          <a:p>
            <a:pPr marL="0">
              <a:lnSpc>
                <a:spcPts val="1679"/>
              </a:lnSpc>
              <a:tabLst>
                <a:tab pos="1106779" algn="l"/>
                <a:tab pos="2492349" algn="l"/>
              </a:tabLst>
            </a:pPr>
            <a:r>
              <a:rPr lang="en-US" sz="1403" baseline="0" b="0" i="0" dirty="0" spc="-27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xt</a:t>
            </a:r>
            <a:r>
              <a:rPr lang="en-US" sz="1403" baseline="0" b="0" i="0" dirty="0" spc="-24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emities 	(epip</a:t>
            </a:r>
            <a:r>
              <a:rPr lang="en-US" sz="1403" baseline="0" b="0" i="0" dirty="0" spc="-30">
                <a:solidFill>
                  <a:srgbClr val="E46C0A"/>
                </a:solidFill>
                <a:latin typeface="Calibri" pitchFamily="0" charset="1"/>
              </a:rPr>
              <a:t>h</a:t>
            </a:r>
            <a:r>
              <a:rPr lang="en-US" sz="1403" baseline="0" b="0" i="0" dirty="0" spc="-13">
                <a:solidFill>
                  <a:srgbClr val="E46C0A"/>
                </a:solidFill>
                <a:latin typeface="Calibri" pitchFamily="0" charset="1"/>
              </a:rPr>
              <a:t>y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sis),and 	</a:t>
            </a:r>
            <a:r>
              <a:rPr lang="en-US" sz="1403" baseline="0" b="0" i="0" dirty="0" spc="-19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1403" baseline="0" b="0" i="0" dirty="0" spc="-13">
                <a:solidFill>
                  <a:srgbClr val="E46C0A"/>
                </a:solidFill>
                <a:latin typeface="Calibri" pitchFamily="0" charset="1"/>
              </a:rPr>
              <a:t>n</a:t>
            </a:r>
            <a:r>
              <a:rPr lang="en-US" sz="1403" baseline="0" b="0" i="0" dirty="0" spc="-15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ain     </a:t>
            </a:r>
          </a:p>
          <a:p>
            <a:pPr marL="0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medullar(mar</a:t>
            </a:r>
            <a:r>
              <a:rPr lang="en-US" sz="1403" baseline="0" b="0" i="0" dirty="0" spc="-22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ow)</a:t>
            </a:r>
            <a:r>
              <a:rPr lang="en-US" sz="1403" baseline="0" b="0" i="0" dirty="0" spc="-19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-24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vit</a:t>
            </a:r>
            <a:r>
              <a:rPr lang="en-US" sz="1403" baseline="0" b="0" i="0" dirty="0" spc="-92">
                <a:solidFill>
                  <a:srgbClr val="E46C0A"/>
                </a:solidFill>
                <a:latin typeface="Calibri" pitchFamily="0" charset="1"/>
              </a:rPr>
              <a:t>y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.</a:t>
            </a:r>
            <a:r>
              <a:rPr lang="en-US" sz="1403" baseline="0" b="0" i="0" dirty="0" spc="52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e.g:</a:t>
            </a:r>
            <a:r>
              <a:rPr lang="en-US" sz="1403" baseline="0" b="0" i="0" dirty="0" spc="52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-20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ound</a:t>
            </a:r>
            <a:r>
              <a:rPr lang="en-US" sz="1403" baseline="0" b="0" i="0" dirty="0" spc="523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52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in </a:t>
            </a:r>
          </a:p>
          <a:p>
            <a:pPr marL="0">
              <a:lnSpc>
                <a:spcPts val="1679"/>
              </a:lnSpc>
            </a:pP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lim</a:t>
            </a:r>
            <a:r>
              <a:rPr lang="en-US" sz="1403" baseline="0" b="0" i="0" dirty="0" spc="-22">
                <a:solidFill>
                  <a:srgbClr val="E46C0A"/>
                </a:solidFill>
                <a:latin typeface="Calibri" pitchFamily="0" charset="1"/>
              </a:rPr>
              <a:t>b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s. Mostly in </a:t>
            </a:r>
            <a:r>
              <a:rPr lang="en-US" sz="1403" baseline="0" b="0" i="0" dirty="0" spc="-19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ompact bones. </a:t>
            </a:r>
          </a:p>
        </p:txBody>
      </p:sp>
      <p:sp>
        <p:nvSpPr>
          <p:cNvPr id="142" name="Rectangle 142"/>
          <p:cNvSpPr/>
          <p:nvPr/>
        </p:nvSpPr>
        <p:spPr>
          <a:xfrm rot="0" flipH="0" flipV="0">
            <a:off x="305714" y="1580759"/>
            <a:ext cx="159238" cy="214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aseline="0" b="0" i="0" dirty="0" spc="0">
                <a:solidFill>
                  <a:srgbClr val="E46C0A"/>
                </a:solidFill>
                <a:latin typeface="Calibri" pitchFamily="0" charset="1"/>
              </a:rPr>
              <a:t>    </a:t>
            </a:r>
          </a:p>
        </p:txBody>
      </p:sp>
      <p:sp>
        <p:nvSpPr>
          <p:cNvPr id="143" name="Rectangle 143"/>
          <p:cNvSpPr/>
          <p:nvPr/>
        </p:nvSpPr>
        <p:spPr>
          <a:xfrm rot="0" flipH="0" flipV="0">
            <a:off x="305714" y="1837081"/>
            <a:ext cx="3070618" cy="896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2-</a:t>
            </a:r>
            <a:r>
              <a:rPr lang="en-US" sz="1403" baseline="0" b="0" i="0" dirty="0" spc="23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Short</a:t>
            </a:r>
            <a:r>
              <a:rPr lang="en-US" sz="1403" baseline="0" b="1" i="0" dirty="0" spc="234">
                <a:solidFill>
                  <a:srgbClr val="E46C0A"/>
                </a:solidFill>
                <a:latin typeface="Calibri,Bold" pitchFamily="0" charset="1"/>
              </a:rPr>
              <a:t> </a:t>
            </a:r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bone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:</a:t>
            </a:r>
            <a:r>
              <a:rPr lang="en-US" sz="1403" baseline="0" b="0" i="0" dirty="0" spc="23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It</a:t>
            </a:r>
            <a:r>
              <a:rPr lang="en-US" sz="1403" baseline="0" b="0" i="0" dirty="0" spc="23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-19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onsist</a:t>
            </a:r>
            <a:r>
              <a:rPr lang="en-US" sz="1403" baseline="0" b="0" i="0" dirty="0" spc="23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of</a:t>
            </a:r>
            <a:r>
              <a:rPr lang="en-US" sz="1403" baseline="0" b="0" i="0" dirty="0" spc="23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thin</a:t>
            </a:r>
            <a:r>
              <a:rPr lang="en-US" sz="1403" baseline="0" b="0" i="0" dirty="0" spc="23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-19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orti</a:t>
            </a:r>
            <a:r>
              <a:rPr lang="en-US" sz="1403" baseline="0" b="0" i="0" dirty="0" spc="-20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al </a:t>
            </a:r>
          </a:p>
          <a:p>
            <a:pPr marL="0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l</a:t>
            </a:r>
            <a:r>
              <a:rPr lang="en-US" sz="1403" baseline="0" b="0" i="0" dirty="0" spc="-24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3">
                <a:solidFill>
                  <a:srgbClr val="E46C0A"/>
                </a:solidFill>
                <a:latin typeface="Calibri" pitchFamily="0" charset="1"/>
              </a:rPr>
              <a:t>y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er sur</a:t>
            </a:r>
            <a:r>
              <a:rPr lang="en-US" sz="1403" baseline="0" b="0" i="0" dirty="0" spc="-23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ounding the spongy bone it   </a:t>
            </a:r>
          </a:p>
          <a:p>
            <a:pPr marL="0">
              <a:lnSpc>
                <a:spcPts val="2016"/>
              </a:lnSpc>
            </a:pPr>
            <a:r>
              <a:rPr lang="en-US" sz="1403" baseline="0" b="0" i="0" dirty="0" spc="-33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ound in (</a:t>
            </a:r>
            <a:r>
              <a:rPr lang="en-US" sz="1403" baseline="0" b="0" i="0" dirty="0" spc="-19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arpal and </a:t>
            </a:r>
            <a:r>
              <a:rPr lang="en-US" sz="1403" baseline="0" b="0" i="0" dirty="0" spc="-15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23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sal bones). Mostly </a:t>
            </a:r>
          </a:p>
          <a:p>
            <a:pPr marL="0">
              <a:lnSpc>
                <a:spcPts val="1679"/>
              </a:lnSpc>
            </a:pP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in spongy bones. </a:t>
            </a:r>
          </a:p>
        </p:txBody>
      </p:sp>
      <p:sp>
        <p:nvSpPr>
          <p:cNvPr id="144" name="Rectangle 144"/>
          <p:cNvSpPr/>
          <p:nvPr/>
        </p:nvSpPr>
        <p:spPr>
          <a:xfrm rot="0" flipH="0" flipV="0">
            <a:off x="305714" y="2775956"/>
            <a:ext cx="79990" cy="2143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aseline="0" b="0" i="0" dirty="0" spc="0">
                <a:solidFill>
                  <a:srgbClr val="E46C0A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145" name="Rectangle 145"/>
          <p:cNvSpPr/>
          <p:nvPr/>
        </p:nvSpPr>
        <p:spPr>
          <a:xfrm rot="0" flipH="0" flipV="0">
            <a:off x="305714" y="3032278"/>
            <a:ext cx="3149867" cy="8540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3-</a:t>
            </a:r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Flat</a:t>
            </a:r>
            <a:r>
              <a:rPr lang="en-US" sz="1403" baseline="0" b="1" i="0" dirty="0" spc="162">
                <a:solidFill>
                  <a:srgbClr val="E46C0A"/>
                </a:solidFill>
                <a:latin typeface="Calibri,Bold" pitchFamily="0" charset="1"/>
              </a:rPr>
              <a:t> </a:t>
            </a:r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bones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:</a:t>
            </a:r>
            <a:r>
              <a:rPr lang="en-US" sz="1403" baseline="0" b="0" i="0" dirty="0" spc="17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Its</a:t>
            </a:r>
            <a:r>
              <a:rPr lang="en-US" sz="1403" baseline="0" b="0" i="0" dirty="0" spc="17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-19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1403" baseline="0" b="0" i="0" dirty="0" spc="-13">
                <a:solidFill>
                  <a:srgbClr val="E46C0A"/>
                </a:solidFill>
                <a:latin typeface="Calibri" pitchFamily="0" charset="1"/>
              </a:rPr>
              <a:t>n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sist</a:t>
            </a:r>
            <a:r>
              <a:rPr lang="en-US" sz="1403" baseline="0" b="0" i="0" dirty="0" spc="17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of</a:t>
            </a:r>
            <a:r>
              <a:rPr lang="en-US" sz="1403" baseline="0" b="0" i="0" dirty="0" spc="17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two</a:t>
            </a:r>
            <a:r>
              <a:rPr lang="en-US" sz="1403" baseline="0" b="0" i="0" dirty="0" spc="176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pl</a:t>
            </a:r>
            <a:r>
              <a:rPr lang="en-US" sz="1403" baseline="0" b="0" i="0" dirty="0" spc="-12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5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es</a:t>
            </a:r>
            <a:r>
              <a:rPr lang="en-US" sz="1403" baseline="0" b="0" i="0" dirty="0" spc="17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of </a:t>
            </a:r>
          </a:p>
          <a:p>
            <a:pPr marL="0">
              <a:lnSpc>
                <a:spcPts val="1679"/>
              </a:lnSpc>
            </a:pPr>
            <a:r>
              <a:rPr lang="en-US" sz="1403" baseline="0" b="0" i="0" dirty="0" spc="-19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ompact</a:t>
            </a:r>
            <a:r>
              <a:rPr lang="en-US" sz="1403" baseline="0" b="0" i="0" dirty="0" spc="126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bone</a:t>
            </a:r>
            <a:r>
              <a:rPr lang="en-US" sz="1403" baseline="0" b="0" i="0" dirty="0" spc="126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su</a:t>
            </a:r>
            <a:r>
              <a:rPr lang="en-US" sz="1403" baseline="0" b="0" i="0" dirty="0" spc="-17">
                <a:solidFill>
                  <a:srgbClr val="E46C0A"/>
                </a:solidFill>
                <a:latin typeface="Calibri" pitchFamily="0" charset="1"/>
              </a:rPr>
              <a:t>b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stance,</a:t>
            </a:r>
            <a:r>
              <a:rPr lang="en-US" sz="1403" baseline="0" b="0" i="0" dirty="0" spc="126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lamina</a:t>
            </a:r>
            <a:r>
              <a:rPr lang="en-US" sz="1403" baseline="0" b="0" i="0" dirty="0" spc="138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-27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xterna   </a:t>
            </a:r>
          </a:p>
          <a:p>
            <a:pPr marL="0">
              <a:lnSpc>
                <a:spcPts val="1679"/>
              </a:lnSpc>
            </a:pP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and</a:t>
            </a:r>
            <a:r>
              <a:rPr lang="en-US" sz="1403" baseline="0" b="0" i="0" dirty="0" spc="138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lamina</a:t>
            </a:r>
            <a:r>
              <a:rPr lang="en-US" sz="1403" baseline="0" b="0" i="0" dirty="0" spc="138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i</a:t>
            </a:r>
            <a:r>
              <a:rPr lang="en-US" sz="1403" baseline="0" b="0" i="0" dirty="0" spc="-17">
                <a:solidFill>
                  <a:srgbClr val="E46C0A"/>
                </a:solidFill>
                <a:latin typeface="Calibri" pitchFamily="0" charset="1"/>
              </a:rPr>
              <a:t>n</a:t>
            </a:r>
            <a:r>
              <a:rPr lang="en-US" sz="1403" baseline="0" b="0" i="0" dirty="0" spc="-15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erna,</a:t>
            </a:r>
            <a:r>
              <a:rPr lang="en-US" sz="1403" baseline="0" b="0" i="0" dirty="0" spc="150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sepa</a:t>
            </a:r>
            <a:r>
              <a:rPr lang="en-US" sz="1403" baseline="0" b="0" i="0" dirty="0" spc="-23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-13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5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ed</a:t>
            </a:r>
            <a:r>
              <a:rPr lang="en-US" sz="1403" baseline="0" b="0" i="0" dirty="0" spc="138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by</a:t>
            </a:r>
            <a:r>
              <a:rPr lang="en-US" sz="1403" baseline="0" b="0" i="0" dirty="0" spc="138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spongy </a:t>
            </a:r>
          </a:p>
          <a:p>
            <a:pPr marL="0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l</a:t>
            </a:r>
            <a:r>
              <a:rPr lang="en-US" sz="1403" baseline="0" b="0" i="0" dirty="0" spc="-24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3">
                <a:solidFill>
                  <a:srgbClr val="E46C0A"/>
                </a:solidFill>
                <a:latin typeface="Calibri" pitchFamily="0" charset="1"/>
              </a:rPr>
              <a:t>y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-145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.</a:t>
            </a:r>
            <a:r>
              <a:rPr lang="en-US" sz="1403" baseline="0" b="0" i="0" dirty="0" spc="-18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(s</a:t>
            </a:r>
            <a:r>
              <a:rPr lang="en-US" sz="1403" baseline="0" b="0" i="0" dirty="0" spc="-16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apula, s</a:t>
            </a:r>
            <a:r>
              <a:rPr lang="en-US" sz="1403" baseline="0" b="0" i="0" dirty="0" spc="-12">
                <a:solidFill>
                  <a:srgbClr val="E46C0A"/>
                </a:solidFill>
                <a:latin typeface="Calibri" pitchFamily="0" charset="1"/>
              </a:rPr>
              <a:t>k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ull). </a:t>
            </a:r>
          </a:p>
        </p:txBody>
      </p:sp>
      <p:sp>
        <p:nvSpPr>
          <p:cNvPr id="146" name="Rectangle 146"/>
          <p:cNvSpPr/>
          <p:nvPr/>
        </p:nvSpPr>
        <p:spPr>
          <a:xfrm rot="0" flipH="0" flipV="0">
            <a:off x="305714" y="3928390"/>
            <a:ext cx="79921" cy="213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147" name="Rectangle 147"/>
          <p:cNvSpPr/>
          <p:nvPr/>
        </p:nvSpPr>
        <p:spPr>
          <a:xfrm rot="0" flipH="0" flipV="0">
            <a:off x="305714" y="4184676"/>
            <a:ext cx="3070618" cy="4273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4-</a:t>
            </a:r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Ir</a:t>
            </a:r>
            <a:r>
              <a:rPr lang="en-US" sz="1403" baseline="0" b="1" i="0" dirty="0" spc="-16">
                <a:solidFill>
                  <a:srgbClr val="E46C0A"/>
                </a:solidFill>
                <a:latin typeface="Calibri,Bold" pitchFamily="0" charset="1"/>
              </a:rPr>
              <a:t>r</a:t>
            </a:r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egular</a:t>
            </a:r>
            <a:r>
              <a:rPr lang="en-US" sz="1403" baseline="0" b="1" i="0" dirty="0" spc="534">
                <a:solidFill>
                  <a:srgbClr val="E46C0A"/>
                </a:solidFill>
                <a:latin typeface="Calibri,Bold" pitchFamily="0" charset="1"/>
              </a:rPr>
              <a:t> </a:t>
            </a:r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bones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:</a:t>
            </a:r>
            <a:r>
              <a:rPr lang="en-US" sz="1403" baseline="0" b="0" i="0" dirty="0" spc="52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23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53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unpaired</a:t>
            </a:r>
            <a:r>
              <a:rPr lang="en-US" sz="1403" baseline="0" b="0" i="0" dirty="0" spc="53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bones </a:t>
            </a:r>
          </a:p>
          <a:p>
            <a:pPr marL="0">
              <a:lnSpc>
                <a:spcPts val="1680"/>
              </a:lnSpc>
            </a:pP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lo</a:t>
            </a:r>
            <a:r>
              <a:rPr lang="en-US" sz="1403" baseline="0" b="0" i="0" dirty="0" spc="-19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403" baseline="0" b="0" i="0" dirty="0" spc="-13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5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ed on the median plane.(</a:t>
            </a:r>
            <a:r>
              <a:rPr lang="en-US" sz="1403" baseline="0" b="0" i="0" dirty="0" spc="-12">
                <a:solidFill>
                  <a:srgbClr val="E46C0A"/>
                </a:solidFill>
                <a:latin typeface="Calibri" pitchFamily="0" charset="1"/>
              </a:rPr>
              <a:t>v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er</a:t>
            </a:r>
            <a:r>
              <a:rPr lang="en-US" sz="1403" baseline="0" b="0" i="0" dirty="0" spc="-16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eb</a:t>
            </a:r>
            <a:r>
              <a:rPr lang="en-US" sz="1403" baseline="0" b="0" i="0" dirty="0" spc="-23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-13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5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e). </a:t>
            </a:r>
          </a:p>
        </p:txBody>
      </p:sp>
      <p:sp>
        <p:nvSpPr>
          <p:cNvPr id="148" name="Rectangle 148"/>
          <p:cNvSpPr/>
          <p:nvPr/>
        </p:nvSpPr>
        <p:spPr>
          <a:xfrm rot="0" flipH="0" flipV="0">
            <a:off x="305714" y="4654068"/>
            <a:ext cx="79921" cy="213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149" name="Rectangle 149"/>
          <p:cNvSpPr/>
          <p:nvPr/>
        </p:nvSpPr>
        <p:spPr>
          <a:xfrm rot="0" flipH="0" flipV="0">
            <a:off x="307238" y="4910100"/>
            <a:ext cx="3110243" cy="4273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5-Sesamoid</a:t>
            </a:r>
            <a:r>
              <a:rPr lang="en-US" sz="1403" baseline="0" b="1" i="0" dirty="0" spc="282">
                <a:solidFill>
                  <a:srgbClr val="E46C0A"/>
                </a:solidFill>
                <a:latin typeface="Calibri,Bold" pitchFamily="0" charset="1"/>
              </a:rPr>
              <a:t> </a:t>
            </a:r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B</a:t>
            </a:r>
            <a:r>
              <a:rPr lang="en-US" sz="1403" baseline="0" b="1" i="0" dirty="0" spc="-12">
                <a:solidFill>
                  <a:srgbClr val="E46C0A"/>
                </a:solidFill>
                <a:latin typeface="Calibri,Bold" pitchFamily="0" charset="1"/>
              </a:rPr>
              <a:t>o</a:t>
            </a:r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nes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:</a:t>
            </a:r>
            <a:r>
              <a:rPr lang="en-US" sz="1403" baseline="0" b="0" i="0" dirty="0" spc="270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Sesamoid</a:t>
            </a:r>
            <a:r>
              <a:rPr lang="en-US" sz="1403" baseline="0" b="0" i="0" dirty="0" spc="28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bones</a:t>
            </a:r>
            <a:r>
              <a:rPr lang="en-US" sz="1403" baseline="0" b="0" i="0" dirty="0" spc="28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23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 </a:t>
            </a:r>
          </a:p>
          <a:p>
            <a:pPr marL="0">
              <a:lnSpc>
                <a:spcPts val="1680"/>
              </a:lnSpc>
              <a:tabLst>
                <a:tab pos="727252" algn="l"/>
                <a:tab pos="1327759" algn="l"/>
                <a:tab pos="1705711" algn="l"/>
                <a:tab pos="2545689" algn="l"/>
              </a:tabLst>
            </a:pP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usually 	short 	or 	ir</a:t>
            </a:r>
            <a:r>
              <a:rPr lang="en-US" sz="1403" baseline="0" b="0" i="0" dirty="0" spc="-19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egular 	bones,  </a:t>
            </a:r>
          </a:p>
        </p:txBody>
      </p:sp>
      <p:sp>
        <p:nvSpPr>
          <p:cNvPr id="150" name="Rectangle 150"/>
          <p:cNvSpPr/>
          <p:nvPr/>
        </p:nvSpPr>
        <p:spPr>
          <a:xfrm rot="0" flipH="0" flipV="0">
            <a:off x="-671169" y="5309641"/>
            <a:ext cx="4009729" cy="454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-339">
                <a:solidFill>
                  <a:srgbClr val="E46C0A"/>
                </a:solidFill>
                <a:latin typeface="Times New Roman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Times New Roman" pitchFamily="0" charset="1"/>
              </a:rPr>
              <a:t>                     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embedded in a </a:t>
            </a:r>
            <a:r>
              <a:rPr lang="en-US" sz="1403" baseline="0" b="0" i="0" dirty="0" spc="-15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endon. The most o</a:t>
            </a:r>
            <a:r>
              <a:rPr lang="en-US" sz="1403" baseline="0" b="0" i="0" dirty="0" spc="-13">
                <a:solidFill>
                  <a:srgbClr val="E46C0A"/>
                </a:solidFill>
                <a:latin typeface="Calibri" pitchFamily="0" charset="1"/>
              </a:rPr>
              <a:t>b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vious</a:t>
            </a:r>
          </a:p>
          <a:p>
            <a:pPr marL="944880">
              <a:lnSpc>
                <a:spcPts val="1668"/>
              </a:lnSpc>
            </a:pP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-27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1403" baseline="0" b="0" i="0" dirty="0" spc="-20">
                <a:solidFill>
                  <a:srgbClr val="E46C0A"/>
                </a:solidFill>
                <a:latin typeface="Calibri" pitchFamily="0" charset="1"/>
              </a:rPr>
              <a:t>x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ample of</a:t>
            </a:r>
            <a:r>
              <a:rPr lang="en-US" sz="1403" baseline="0" b="0" i="0" dirty="0" spc="-18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this is the </a:t>
            </a:r>
            <a:r>
              <a:rPr lang="en-US" sz="1403" baseline="0" b="0" i="0" dirty="0" spc="-30">
                <a:solidFill>
                  <a:srgbClr val="E46C0A"/>
                </a:solidFill>
                <a:latin typeface="Calibri" pitchFamily="0" charset="1"/>
              </a:rPr>
              <a:t>P</a:t>
            </a:r>
            <a:r>
              <a:rPr lang="en-US" sz="1403" baseline="0" b="0" i="0" dirty="0" spc="-13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403" baseline="0" b="0" i="0" dirty="0" spc="-15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ella.                       </a:t>
            </a:r>
          </a:p>
        </p:txBody>
      </p:sp>
      <p:sp>
        <p:nvSpPr>
          <p:cNvPr id="152" name="Rectangle 152"/>
          <p:cNvSpPr/>
          <p:nvPr/>
        </p:nvSpPr>
        <p:spPr>
          <a:xfrm rot="0" flipH="0" flipV="0">
            <a:off x="305714" y="5806517"/>
            <a:ext cx="79921" cy="213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1" i="0" dirty="0" spc="0">
                <a:solidFill>
                  <a:srgbClr val="E46C0A"/>
                </a:solidFill>
                <a:latin typeface="Calibri,Bold" pitchFamily="0" charset="1"/>
              </a:rPr>
              <a:t> </a:t>
            </a:r>
            <a:r>
              <a:rPr lang="en-US" sz="1403" baseline="0" b="0" i="0" dirty="0" spc="0">
                <a:solidFill>
                  <a:srgbClr val="E46C0A"/>
                </a:solidFill>
                <a:latin typeface="Calibri" pitchFamily="0" charset="1"/>
              </a:rPr>
              <a:t> </a:t>
            </a:r>
          </a:p>
        </p:txBody>
      </p:sp>
      <p:sp>
        <p:nvSpPr>
          <p:cNvPr id="153" name="Rectangle 153"/>
          <p:cNvSpPr/>
          <p:nvPr/>
        </p:nvSpPr>
        <p:spPr>
          <a:xfrm rot="0" flipH="0" flipV="0">
            <a:off x="3291840" y="6039687"/>
            <a:ext cx="44576" cy="236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aseline="0" b="0" i="0" dirty="0" spc="0">
                <a:solidFill>
                  <a:srgbClr val="E46C0A"/>
                </a:solidFill>
                <a:latin typeface="Times New Roman" pitchFamily="0" charset="1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54" name="Freeform 154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 rot="0" flipH="0" flipV="0">
            <a:off x="500037" y="285763"/>
            <a:ext cx="8358251" cy="796912"/>
          </a:xfrm>
          <a:custGeom>
            <a:pathLst>
              <a:path w="8358251" h="796912">
                <a:moveTo>
                  <a:pt x="0" y="796912"/>
                </a:moveTo>
                <a:lnTo>
                  <a:pt x="8358251" y="796912"/>
                </a:lnTo>
                <a:lnTo>
                  <a:pt x="8358251" y="0"/>
                </a:lnTo>
                <a:lnTo>
                  <a:pt x="0" y="0"/>
                </a:lnTo>
                <a:lnTo>
                  <a:pt x="0" y="796912"/>
                </a:lnTo>
                <a:close/>
              </a:path>
            </a:pathLst>
          </a:custGeom>
          <a:solidFill>
            <a:srgbClr val="FAC09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 rot="0" flipH="0" flipV="0">
            <a:off x="593001" y="652146"/>
            <a:ext cx="3142450" cy="15239"/>
          </a:xfrm>
          <a:custGeom>
            <a:pathLst>
              <a:path w="3142450" h="15239">
                <a:moveTo>
                  <a:pt x="0" y="0"/>
                </a:moveTo>
                <a:lnTo>
                  <a:pt x="1571206" y="0"/>
                </a:lnTo>
                <a:lnTo>
                  <a:pt x="3142450" y="0"/>
                </a:lnTo>
                <a:lnTo>
                  <a:pt x="3142450" y="15239"/>
                </a:lnTo>
                <a:lnTo>
                  <a:pt x="1571206" y="15239"/>
                </a:lnTo>
                <a:lnTo>
                  <a:pt x="0" y="15239"/>
                </a:lnTo>
                <a:close/>
                <a:moveTo>
                  <a:pt x="5612853" y="6205854"/>
                </a:moveTo>
              </a:path>
            </a:pathLst>
          </a:custGeom>
          <a:solidFill>
            <a:srgbClr val="007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 rot="0" flipH="0" flipV="0">
            <a:off x="500037" y="1214362"/>
            <a:ext cx="8429625" cy="4526026"/>
          </a:xfrm>
          <a:custGeom>
            <a:pathLst>
              <a:path w="8429625" h="4526026">
                <a:moveTo>
                  <a:pt x="0" y="4526026"/>
                </a:moveTo>
                <a:lnTo>
                  <a:pt x="8429625" y="4526026"/>
                </a:lnTo>
                <a:lnTo>
                  <a:pt x="8429625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solidFill>
            <a:srgbClr val="C6D9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Rectangle 158"/>
          <p:cNvSpPr/>
          <p:nvPr/>
        </p:nvSpPr>
        <p:spPr>
          <a:xfrm rot="0" flipH="0" flipV="0">
            <a:off x="512368" y="270095"/>
            <a:ext cx="3219882" cy="4043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95" baseline="0" b="0" i="0" dirty="0" spc="0">
                <a:ln w="9056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ongolian Baiti" pitchFamily="0" charset="1"/>
              </a:rPr>
              <a:t> </a:t>
            </a:r>
            <a:r>
              <a:rPr lang="en-US" sz="2495" baseline="0" b="0" i="0" dirty="0" spc="0">
                <a:ln w="9056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ongolian Baiti" pitchFamily="0" charset="1"/>
              </a:rPr>
              <a:t>Division</a:t>
            </a:r>
            <a:r>
              <a:rPr lang="en-US" sz="2495" baseline="0" b="0" i="0" dirty="0" spc="-35">
                <a:ln w="9056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ongolian Baiti" pitchFamily="0" charset="1"/>
              </a:rPr>
              <a:t> </a:t>
            </a:r>
            <a:r>
              <a:rPr lang="en-US" sz="2495" baseline="0" b="0" i="0" dirty="0" spc="0">
                <a:ln w="9056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ongolian Baiti" pitchFamily="0" charset="1"/>
              </a:rPr>
              <a:t>of</a:t>
            </a:r>
            <a:r>
              <a:rPr lang="en-US" sz="2495" baseline="0" b="0" i="0" dirty="0" spc="-13">
                <a:ln w="9056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ongolian Baiti" pitchFamily="0" charset="1"/>
              </a:rPr>
              <a:t> </a:t>
            </a:r>
            <a:r>
              <a:rPr lang="en-US" sz="2495" baseline="0" b="0" i="0" dirty="0" spc="0">
                <a:ln w="9056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ongolian Baiti" pitchFamily="0" charset="1"/>
              </a:rPr>
              <a:t>the</a:t>
            </a:r>
            <a:r>
              <a:rPr lang="en-US" sz="2495" baseline="0" b="0" i="0" dirty="0" spc="-25">
                <a:ln w="9056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ongolian Baiti" pitchFamily="0" charset="1"/>
              </a:rPr>
              <a:t> </a:t>
            </a:r>
            <a:r>
              <a:rPr lang="en-US" sz="2495" baseline="0" b="0" i="0" dirty="0" spc="0">
                <a:ln w="9056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Mongolian Baiti" pitchFamily="0" charset="1"/>
              </a:rPr>
              <a:t>skeleton:</a:t>
            </a:r>
          </a:p>
        </p:txBody>
      </p:sp>
      <p:sp>
        <p:nvSpPr>
          <p:cNvPr id="161" name="Rectangle 161"/>
          <p:cNvSpPr/>
          <p:nvPr/>
        </p:nvSpPr>
        <p:spPr>
          <a:xfrm rot="0" flipH="0" flipV="0">
            <a:off x="513892" y="637640"/>
            <a:ext cx="79324" cy="4214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98" baseline="0" b="1" i="0" dirty="0" spc="0">
                <a:solidFill>
                  <a:srgbClr val="0070C0"/>
                </a:solidFill>
                <a:latin typeface="Times New Roman,Bold" pitchFamily="0" charset="1"/>
              </a:rPr>
              <a:t> </a:t>
            </a:r>
          </a:p>
        </p:txBody>
      </p:sp>
      <p:sp>
        <p:nvSpPr>
          <p:cNvPr id="162" name="Rectangle 162"/>
          <p:cNvSpPr/>
          <p:nvPr/>
        </p:nvSpPr>
        <p:spPr>
          <a:xfrm rot="0" flipH="0" flipV="0">
            <a:off x="591616" y="1382233"/>
            <a:ext cx="7511865" cy="3661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The s</a:t>
            </a:r>
            <a:r>
              <a:rPr lang="en-US" sz="2402" baseline="0" b="0" i="0" dirty="0" spc="-77">
                <a:solidFill>
                  <a:srgbClr val="E46C0A"/>
                </a:solidFill>
                <a:latin typeface="Calibri" pitchFamily="0" charset="1"/>
              </a:rPr>
              <a:t>k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ele</a:t>
            </a:r>
            <a:r>
              <a:rPr lang="en-US" sz="2402" baseline="0" b="0" i="0" dirty="0" spc="-32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on</a:t>
            </a:r>
            <a:r>
              <a:rPr lang="en-US" sz="2402" baseline="0" b="0" i="0" dirty="0" spc="-1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m</a:t>
            </a:r>
            <a:r>
              <a:rPr lang="en-US" sz="2402" baseline="0" b="0" i="0" dirty="0" spc="-46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y</a:t>
            </a:r>
            <a:r>
              <a:rPr lang="en-US" sz="2402" baseline="0" b="0" i="0" dirty="0" spc="-1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be divided i</a:t>
            </a:r>
            <a:r>
              <a:rPr lang="en-US" sz="2402" baseline="0" b="0" i="0" dirty="0" spc="-27">
                <a:solidFill>
                  <a:srgbClr val="E46C0A"/>
                </a:solidFill>
                <a:latin typeface="Calibri" pitchFamily="0" charset="1"/>
              </a:rPr>
              <a:t>n</a:t>
            </a:r>
            <a:r>
              <a:rPr lang="en-US" sz="2402" baseline="0" b="0" i="0" dirty="0" spc="-25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2402" baseline="0" b="0" i="0" dirty="0" spc="-1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402" baseline="0" b="0" i="0" dirty="0" spc="-27">
                <a:solidFill>
                  <a:srgbClr val="E46C0A"/>
                </a:solidFill>
                <a:latin typeface="Calibri" pitchFamily="0" charset="1"/>
              </a:rPr>
              <a:t>w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o main</a:t>
            </a:r>
            <a:r>
              <a:rPr lang="en-US" sz="2402" baseline="0" b="0" i="0" dirty="0" spc="-1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g</a:t>
            </a:r>
            <a:r>
              <a:rPr lang="en-US" sz="2402" baseline="0" b="0" i="0" dirty="0" spc="-39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ou</a:t>
            </a:r>
            <a:r>
              <a:rPr lang="en-US" sz="2402" baseline="0" b="0" i="0" dirty="0" spc="-15">
                <a:solidFill>
                  <a:srgbClr val="E46C0A"/>
                </a:solidFill>
                <a:latin typeface="Calibri" pitchFamily="0" charset="1"/>
              </a:rPr>
              <a:t>p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s of bones: </a:t>
            </a:r>
          </a:p>
        </p:txBody>
      </p:sp>
      <p:sp>
        <p:nvSpPr>
          <p:cNvPr id="163" name="Rectangle 163"/>
          <p:cNvSpPr/>
          <p:nvPr/>
        </p:nvSpPr>
        <p:spPr>
          <a:xfrm rot="0" flipH="0" flipV="0">
            <a:off x="591616" y="2004314"/>
            <a:ext cx="137464" cy="36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164" name="Rectangle 164"/>
          <p:cNvSpPr/>
          <p:nvPr/>
        </p:nvSpPr>
        <p:spPr>
          <a:xfrm rot="0" flipH="0" flipV="0">
            <a:off x="591616" y="2626198"/>
            <a:ext cx="8315013" cy="3661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1-The</a:t>
            </a:r>
            <a:r>
              <a:rPr lang="en-US" sz="2402" baseline="0" b="0" i="0" dirty="0" spc="22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-22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xial(ce</a:t>
            </a:r>
            <a:r>
              <a:rPr lang="en-US" sz="2402" baseline="0" b="0" i="0" dirty="0" spc="-27">
                <a:solidFill>
                  <a:srgbClr val="E46C0A"/>
                </a:solidFill>
                <a:latin typeface="Calibri" pitchFamily="0" charset="1"/>
              </a:rPr>
              <a:t>n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402" baseline="0" b="0" i="0" dirty="0" spc="-49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402" baseline="0" b="0" i="0" dirty="0" spc="-13">
                <a:solidFill>
                  <a:srgbClr val="E46C0A"/>
                </a:solidFill>
                <a:latin typeface="Calibri" pitchFamily="0" charset="1"/>
              </a:rPr>
              <a:t>l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)</a:t>
            </a:r>
            <a:r>
              <a:rPr lang="en-US" sz="2402" baseline="0" b="0" i="0" dirty="0" spc="22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-15">
                <a:solidFill>
                  <a:srgbClr val="E46C0A"/>
                </a:solidFill>
                <a:latin typeface="Calibri" pitchFamily="0" charset="1"/>
              </a:rPr>
              <a:t>s</a:t>
            </a:r>
            <a:r>
              <a:rPr lang="en-US" sz="2402" baseline="0" b="0" i="0" dirty="0" spc="-73">
                <a:solidFill>
                  <a:srgbClr val="E46C0A"/>
                </a:solidFill>
                <a:latin typeface="Calibri" pitchFamily="0" charset="1"/>
              </a:rPr>
              <a:t>k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ele</a:t>
            </a:r>
            <a:r>
              <a:rPr lang="en-US" sz="2402" baseline="0" b="0" i="0" dirty="0" spc="-25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on;</a:t>
            </a:r>
            <a:r>
              <a:rPr lang="en-US" sz="2402" baseline="0" b="0" i="0" dirty="0" spc="213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whic</a:t>
            </a:r>
            <a:r>
              <a:rPr lang="en-US" sz="2402" baseline="0" b="0" i="0" dirty="0" spc="-13">
                <a:solidFill>
                  <a:srgbClr val="E46C0A"/>
                </a:solidFill>
                <a:latin typeface="Calibri" pitchFamily="0" charset="1"/>
              </a:rPr>
              <a:t>h</a:t>
            </a:r>
            <a:r>
              <a:rPr lang="en-US" sz="2402" baseline="0" b="0" i="0" dirty="0" spc="22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includes</a:t>
            </a:r>
            <a:r>
              <a:rPr lang="en-US" sz="2402" baseline="0" b="0" i="0" dirty="0" spc="213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402" baseline="0" b="0" i="0" dirty="0" spc="-15">
                <a:solidFill>
                  <a:srgbClr val="E46C0A"/>
                </a:solidFill>
                <a:latin typeface="Calibri" pitchFamily="0" charset="1"/>
              </a:rPr>
              <a:t>h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2402" baseline="0" b="0" i="0" dirty="0" spc="22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bo</a:t>
            </a:r>
            <a:r>
              <a:rPr lang="en-US" sz="2402" baseline="0" b="0" i="0" dirty="0" spc="-51">
                <a:solidFill>
                  <a:srgbClr val="E46C0A"/>
                </a:solidFill>
                <a:latin typeface="Calibri" pitchFamily="0" charset="1"/>
              </a:rPr>
              <a:t>n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y</a:t>
            </a:r>
            <a:r>
              <a:rPr lang="en-US" sz="2402" baseline="0" b="0" i="0" dirty="0" spc="22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2402" baseline="0" b="0" i="0" dirty="0" spc="-49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ame</a:t>
            </a:r>
            <a:r>
              <a:rPr lang="en-US" sz="2402" baseline="0" b="0" i="0" dirty="0" spc="-27">
                <a:solidFill>
                  <a:srgbClr val="E46C0A"/>
                </a:solidFill>
                <a:latin typeface="Calibri" pitchFamily="0" charset="1"/>
              </a:rPr>
              <a:t>w</a:t>
            </a:r>
            <a:r>
              <a:rPr lang="en-US" sz="2402" baseline="0" b="0" i="0" dirty="0" spc="0">
                <a:solidFill>
                  <a:srgbClr val="E46C0A"/>
                </a:solidFill>
                <a:latin typeface="Calibri" pitchFamily="0" charset="1"/>
              </a:rPr>
              <a:t>or</a:t>
            </a:r>
            <a:r>
              <a:rPr lang="en-US" sz="2402" baseline="0" b="0" i="0" dirty="0" spc="-18">
                <a:solidFill>
                  <a:srgbClr val="E46C0A"/>
                </a:solidFill>
                <a:latin typeface="Calibri" pitchFamily="0" charset="1"/>
              </a:rPr>
              <a:t>k </a:t>
            </a:r>
          </a:p>
        </p:txBody>
      </p:sp>
      <p:sp>
        <p:nvSpPr>
          <p:cNvPr id="165" name="Rectangle 165"/>
          <p:cNvSpPr/>
          <p:nvPr/>
        </p:nvSpPr>
        <p:spPr>
          <a:xfrm rot="0" flipH="0" flipV="0">
            <a:off x="934516" y="3175127"/>
            <a:ext cx="5940298" cy="36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of head(s</a:t>
            </a:r>
            <a:r>
              <a:rPr lang="en-US" sz="2400" baseline="0" b="0" i="0" dirty="0" spc="-34">
                <a:solidFill>
                  <a:srgbClr val="E46C0A"/>
                </a:solidFill>
                <a:latin typeface="Calibri" pitchFamily="0" charset="1"/>
              </a:rPr>
              <a:t>k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ull)</a:t>
            </a:r>
            <a:r>
              <a:rPr lang="en-US" sz="2400" baseline="0" b="0" i="0" dirty="0" spc="-1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and the trunk</a:t>
            </a:r>
            <a:r>
              <a:rPr lang="en-US" sz="2400" baseline="0" b="0" i="0" dirty="0" spc="-1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(</a:t>
            </a:r>
            <a:r>
              <a:rPr lang="en-US" sz="2400" baseline="0" b="0" i="0" dirty="0" spc="-24">
                <a:solidFill>
                  <a:srgbClr val="E46C0A"/>
                </a:solidFill>
                <a:latin typeface="Calibri" pitchFamily="0" charset="1"/>
              </a:rPr>
              <a:t>v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er</a:t>
            </a:r>
            <a:r>
              <a:rPr lang="en-US" sz="2400" baseline="0" b="0" i="0" dirty="0" spc="-17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eb</a:t>
            </a:r>
            <a:r>
              <a:rPr lang="en-US" sz="2400" baseline="0" b="0" i="0" dirty="0" spc="-41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al</a:t>
            </a:r>
            <a:r>
              <a:rPr lang="en-US" sz="2400" baseline="0" b="0" i="0" dirty="0" spc="-1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-20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olumn). </a:t>
            </a:r>
          </a:p>
        </p:txBody>
      </p:sp>
      <p:sp>
        <p:nvSpPr>
          <p:cNvPr id="166" name="Rectangle 166"/>
          <p:cNvSpPr/>
          <p:nvPr/>
        </p:nvSpPr>
        <p:spPr>
          <a:xfrm rot="0" flipH="0" flipV="0">
            <a:off x="591616" y="3797173"/>
            <a:ext cx="137464" cy="36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167" name="Rectangle 167"/>
          <p:cNvSpPr/>
          <p:nvPr/>
        </p:nvSpPr>
        <p:spPr>
          <a:xfrm rot="0" flipH="0" flipV="0">
            <a:off x="591616" y="4418966"/>
            <a:ext cx="8314944" cy="36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2-The</a:t>
            </a:r>
            <a:r>
              <a:rPr lang="en-US" sz="2400" baseline="0" b="0" i="0" dirty="0" spc="28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appendicular</a:t>
            </a:r>
            <a:r>
              <a:rPr lang="en-US" sz="2400" baseline="0" b="0" i="0" dirty="0" spc="28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(periphe</a:t>
            </a:r>
            <a:r>
              <a:rPr lang="en-US" sz="2400" baseline="0" b="0" i="0" dirty="0" spc="-41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al)</a:t>
            </a:r>
            <a:r>
              <a:rPr lang="en-US" sz="2400" baseline="0" b="0" i="0" dirty="0" spc="-15">
                <a:solidFill>
                  <a:srgbClr val="E46C0A"/>
                </a:solidFill>
                <a:latin typeface="Calibri" pitchFamily="0" charset="1"/>
              </a:rPr>
              <a:t>s</a:t>
            </a:r>
            <a:r>
              <a:rPr lang="en-US" sz="2400" baseline="0" b="0" i="0" dirty="0" spc="-72">
                <a:solidFill>
                  <a:srgbClr val="E46C0A"/>
                </a:solidFill>
                <a:latin typeface="Calibri" pitchFamily="0" charset="1"/>
              </a:rPr>
              <a:t>k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el</a:t>
            </a:r>
            <a:r>
              <a:rPr lang="en-US" sz="2400" baseline="0" b="0" i="0" dirty="0" spc="-15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2400" baseline="0" b="0" i="0" dirty="0" spc="-24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on;</a:t>
            </a:r>
            <a:r>
              <a:rPr lang="en-US" sz="2400" baseline="0" b="0" i="0" dirty="0" spc="28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wh</a:t>
            </a:r>
            <a:r>
              <a:rPr lang="en-US" sz="2400" baseline="0" b="0" i="0" dirty="0" spc="-13">
                <a:solidFill>
                  <a:srgbClr val="E46C0A"/>
                </a:solidFill>
                <a:latin typeface="Calibri" pitchFamily="0" charset="1"/>
              </a:rPr>
              <a:t>i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ch</a:t>
            </a:r>
            <a:r>
              <a:rPr lang="en-US" sz="2400" baseline="0" b="0" i="0" dirty="0" spc="28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-49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orms</a:t>
            </a:r>
            <a:r>
              <a:rPr lang="en-US" sz="2400" baseline="0" b="0" i="0" dirty="0" spc="28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2400" baseline="0" b="0" i="0" dirty="0" spc="-46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ame</a:t>
            </a:r>
            <a:r>
              <a:rPr lang="en-US" sz="2400" baseline="0" b="0" i="0" dirty="0" spc="-32">
                <a:solidFill>
                  <a:srgbClr val="E46C0A"/>
                </a:solidFill>
                <a:latin typeface="Calibri" pitchFamily="0" charset="1"/>
              </a:rPr>
              <a:t>w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or</a:t>
            </a:r>
            <a:r>
              <a:rPr lang="en-US" sz="2400" baseline="0" b="0" i="0" dirty="0" spc="-15">
                <a:solidFill>
                  <a:srgbClr val="E46C0A"/>
                </a:solidFill>
                <a:latin typeface="Calibri" pitchFamily="0" charset="1"/>
              </a:rPr>
              <a:t>k </a:t>
            </a:r>
          </a:p>
        </p:txBody>
      </p:sp>
      <p:sp>
        <p:nvSpPr>
          <p:cNvPr id="168" name="Rectangle 168"/>
          <p:cNvSpPr/>
          <p:nvPr/>
        </p:nvSpPr>
        <p:spPr>
          <a:xfrm rot="0" flipH="0" flipV="0">
            <a:off x="934516" y="4967987"/>
            <a:ext cx="4319905" cy="36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-49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or the upper limb</a:t>
            </a:r>
            <a:r>
              <a:rPr lang="en-US" sz="2400" baseline="0" b="0" i="0" dirty="0" spc="-1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and l</a:t>
            </a:r>
            <a:r>
              <a:rPr lang="en-US" sz="2400" baseline="0" b="0" i="0" dirty="0" spc="-17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2400" baseline="0" b="0" i="0" dirty="0" spc="-25">
                <a:solidFill>
                  <a:srgbClr val="E46C0A"/>
                </a:solidFill>
                <a:latin typeface="Calibri" pitchFamily="0" charset="1"/>
              </a:rPr>
              <a:t>w</a:t>
            </a:r>
            <a:r>
              <a:rPr lang="en-US" sz="2400" baseline="0" b="0" i="0" dirty="0" spc="0">
                <a:solidFill>
                  <a:srgbClr val="E46C0A"/>
                </a:solidFill>
                <a:latin typeface="Calibri" pitchFamily="0" charset="1"/>
              </a:rPr>
              <a:t>er limb. </a:t>
            </a:r>
          </a:p>
        </p:txBody>
      </p:sp>
      <p:sp>
        <p:nvSpPr>
          <p:cNvPr id="169" name="Rectangle 169"/>
          <p:cNvSpPr/>
          <p:nvPr/>
        </p:nvSpPr>
        <p:spPr>
          <a:xfrm rot="0" flipH="0" flipV="0">
            <a:off x="8761476" y="5540228"/>
            <a:ext cx="76200" cy="4048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E46C0A"/>
                </a:solidFill>
                <a:latin typeface="Times New Roman" pitchFamily="0" charset="1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70" name="Freeform 170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 rot="0" flipH="0" flipV="0">
            <a:off x="357162" y="142799"/>
            <a:ext cx="8229600" cy="1071575"/>
          </a:xfrm>
          <a:custGeom>
            <a:pathLst>
              <a:path w="8229600" h="1071575">
                <a:moveTo>
                  <a:pt x="0" y="1071575"/>
                </a:moveTo>
                <a:lnTo>
                  <a:pt x="8229600" y="1071575"/>
                </a:lnTo>
                <a:lnTo>
                  <a:pt x="8229600" y="0"/>
                </a:lnTo>
                <a:lnTo>
                  <a:pt x="0" y="0"/>
                </a:lnTo>
                <a:lnTo>
                  <a:pt x="0" y="1071575"/>
                </a:lnTo>
                <a:close/>
              </a:path>
            </a:pathLst>
          </a:custGeom>
          <a:solidFill>
            <a:srgbClr val="58595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 rot="0" flipH="0" flipV="0">
            <a:off x="448602" y="616204"/>
            <a:ext cx="2723349" cy="24385"/>
          </a:xfrm>
          <a:custGeom>
            <a:pathLst>
              <a:path w="2723349" h="24385">
                <a:moveTo>
                  <a:pt x="0" y="0"/>
                </a:moveTo>
                <a:lnTo>
                  <a:pt x="1361655" y="0"/>
                </a:lnTo>
                <a:lnTo>
                  <a:pt x="2723349" y="0"/>
                </a:lnTo>
                <a:lnTo>
                  <a:pt x="2723349" y="24385"/>
                </a:lnTo>
                <a:lnTo>
                  <a:pt x="1361655" y="24385"/>
                </a:lnTo>
                <a:lnTo>
                  <a:pt x="0" y="24385"/>
                </a:lnTo>
                <a:close/>
                <a:moveTo>
                  <a:pt x="5793194" y="6241796"/>
                </a:moveTo>
              </a:path>
            </a:pathLst>
          </a:custGeom>
          <a:solidFill>
            <a:srgbClr val="FF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 rot="0" flipH="0" flipV="0">
            <a:off x="214287" y="1357275"/>
            <a:ext cx="8572500" cy="5215001"/>
          </a:xfrm>
          <a:custGeom>
            <a:pathLst>
              <a:path w="8572500" h="5215001">
                <a:moveTo>
                  <a:pt x="0" y="5215001"/>
                </a:moveTo>
                <a:lnTo>
                  <a:pt x="8572500" y="5215001"/>
                </a:lnTo>
                <a:lnTo>
                  <a:pt x="8572500" y="0"/>
                </a:lnTo>
                <a:lnTo>
                  <a:pt x="0" y="0"/>
                </a:lnTo>
                <a:lnTo>
                  <a:pt x="0" y="5215001"/>
                </a:lnTo>
                <a:close/>
              </a:path>
            </a:pathLst>
          </a:custGeom>
          <a:solidFill>
            <a:srgbClr val="C6D9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Rectangle 174"/>
          <p:cNvSpPr/>
          <p:nvPr/>
        </p:nvSpPr>
        <p:spPr>
          <a:xfrm rot="0" flipH="0" flipV="0">
            <a:off x="335889" y="94536"/>
            <a:ext cx="2836921" cy="58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FF0000"/>
                </a:solidFill>
                <a:latin typeface="Leelawadee,Bold" pitchFamily="0" charset="1"/>
              </a:rPr>
              <a:t> </a:t>
            </a:r>
            <a:r>
              <a:rPr lang="en-US" sz="3204" baseline="0" b="1" i="0" dirty="0" spc="0">
                <a:solidFill>
                  <a:srgbClr val="FF0000"/>
                </a:solidFill>
                <a:latin typeface="Leelawadee,Bold" pitchFamily="0" charset="1"/>
              </a:rPr>
              <a:t>Axial</a:t>
            </a:r>
            <a:r>
              <a:rPr lang="en-US" sz="3204" baseline="0" b="1" i="0" dirty="0" spc="-20">
                <a:solidFill>
                  <a:srgbClr val="FF0000"/>
                </a:solidFill>
                <a:latin typeface="Leelawadee,Bold" pitchFamily="0" charset="1"/>
              </a:rPr>
              <a:t> </a:t>
            </a:r>
            <a:r>
              <a:rPr lang="en-US" sz="3204" baseline="0" b="1" i="0" dirty="0" spc="0">
                <a:solidFill>
                  <a:srgbClr val="FF0000"/>
                </a:solidFill>
                <a:latin typeface="Leelawadee,Bold" pitchFamily="0" charset="1"/>
              </a:rPr>
              <a:t>s</a:t>
            </a:r>
            <a:r>
              <a:rPr lang="en-US" sz="3204" baseline="0" b="1" i="0" dirty="0" spc="-58">
                <a:solidFill>
                  <a:srgbClr val="FF0000"/>
                </a:solidFill>
                <a:latin typeface="Leelawadee,Bold" pitchFamily="0" charset="1"/>
              </a:rPr>
              <a:t>k</a:t>
            </a:r>
            <a:r>
              <a:rPr lang="en-US" sz="3204" baseline="0" b="1" i="0" dirty="0" spc="0">
                <a:solidFill>
                  <a:srgbClr val="FF0000"/>
                </a:solidFill>
                <a:latin typeface="Leelawadee,Bold" pitchFamily="0" charset="1"/>
              </a:rPr>
              <a:t>ele</a:t>
            </a:r>
            <a:r>
              <a:rPr lang="en-US" sz="3204" baseline="0" b="1" i="0" dirty="0" spc="-17">
                <a:solidFill>
                  <a:srgbClr val="FF0000"/>
                </a:solidFill>
                <a:latin typeface="Leelawadee,Bold" pitchFamily="0" charset="1"/>
              </a:rPr>
              <a:t>t</a:t>
            </a:r>
            <a:r>
              <a:rPr lang="en-US" sz="3204" baseline="0" b="1" i="0" dirty="0" spc="0">
                <a:solidFill>
                  <a:srgbClr val="FF0000"/>
                </a:solidFill>
                <a:latin typeface="Leelawadee,Bold" pitchFamily="0" charset="1"/>
              </a:rPr>
              <a:t>on</a:t>
            </a:r>
          </a:p>
        </p:txBody>
      </p:sp>
      <p:sp>
        <p:nvSpPr>
          <p:cNvPr id="177" name="Rectangle 177"/>
          <p:cNvSpPr/>
          <p:nvPr/>
        </p:nvSpPr>
        <p:spPr>
          <a:xfrm rot="0" flipH="0" flipV="0">
            <a:off x="346557" y="619363"/>
            <a:ext cx="101727" cy="5405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204" baseline="0" b="1" i="0" dirty="0" spc="0">
                <a:solidFill>
                  <a:srgbClr val="FF0000"/>
                </a:solidFill>
                <a:latin typeface="Times New Roman,Bold" pitchFamily="0" charset="1"/>
              </a:rPr>
              <a:t> </a:t>
            </a:r>
          </a:p>
        </p:txBody>
      </p:sp>
      <p:sp>
        <p:nvSpPr>
          <p:cNvPr id="178" name="Rectangle 178"/>
          <p:cNvSpPr/>
          <p:nvPr/>
        </p:nvSpPr>
        <p:spPr>
          <a:xfrm rot="0" flipH="0" flipV="0">
            <a:off x="305714" y="1546327"/>
            <a:ext cx="1584794" cy="4261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aseline="0" b="1" i="0" dirty="0" spc="0">
                <a:solidFill>
                  <a:srgbClr val="E46C0A"/>
                </a:solidFill>
                <a:latin typeface="Calibri,Bold" pitchFamily="0" charset="1"/>
              </a:rPr>
              <a:t> The S</a:t>
            </a:r>
            <a:r>
              <a:rPr lang="en-US" sz="2795" baseline="0" b="1" i="0" dirty="0" spc="-37">
                <a:solidFill>
                  <a:srgbClr val="E46C0A"/>
                </a:solidFill>
                <a:latin typeface="Calibri,Bold" pitchFamily="0" charset="1"/>
              </a:rPr>
              <a:t>k</a:t>
            </a:r>
            <a:r>
              <a:rPr lang="en-US" sz="2795" baseline="0" b="1" i="0" dirty="0" spc="0">
                <a:solidFill>
                  <a:srgbClr val="E46C0A"/>
                </a:solidFill>
                <a:latin typeface="Calibri,Bold" pitchFamily="0" charset="1"/>
              </a:rPr>
              <a:t>ull: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 </a:t>
            </a:r>
          </a:p>
        </p:txBody>
      </p:sp>
      <p:sp>
        <p:nvSpPr>
          <p:cNvPr id="179" name="Rectangle 179"/>
          <p:cNvSpPr/>
          <p:nvPr/>
        </p:nvSpPr>
        <p:spPr>
          <a:xfrm rot="0" flipH="0" flipV="0">
            <a:off x="305714" y="2271751"/>
            <a:ext cx="8469845" cy="4261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501495" algn="l"/>
                <a:tab pos="2544165" algn="l"/>
                <a:tab pos="3164433" algn="l"/>
                <a:tab pos="3732885" algn="l"/>
                <a:tab pos="4845659" algn="l"/>
                <a:tab pos="6562064" algn="l"/>
                <a:tab pos="7552664" algn="l"/>
              </a:tabLst>
            </a:pP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       The 	s</a:t>
            </a:r>
            <a:r>
              <a:rPr lang="en-US" sz="2795" baseline="0" b="0" i="0" dirty="0" spc="-26">
                <a:solidFill>
                  <a:srgbClr val="E46C0A"/>
                </a:solidFill>
                <a:latin typeface="Calibri" pitchFamily="0" charset="1"/>
              </a:rPr>
              <a:t>k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u</a:t>
            </a:r>
            <a:r>
              <a:rPr lang="en-US" sz="2795" baseline="0" b="0" i="0" dirty="0" spc="-12">
                <a:solidFill>
                  <a:srgbClr val="E46C0A"/>
                </a:solidFill>
                <a:latin typeface="Calibri" pitchFamily="0" charset="1"/>
              </a:rPr>
              <a:t>l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l 	is 	a 	bo</a:t>
            </a:r>
            <a:r>
              <a:rPr lang="en-US" sz="2795" baseline="0" b="0" i="0" dirty="0" spc="-42">
                <a:solidFill>
                  <a:srgbClr val="E46C0A"/>
                </a:solidFill>
                <a:latin typeface="Calibri" pitchFamily="0" charset="1"/>
              </a:rPr>
              <a:t>n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y 	</a:t>
            </a:r>
            <a:r>
              <a:rPr lang="en-US" sz="2795" baseline="0" b="0" i="0" dirty="0" spc="-26">
                <a:solidFill>
                  <a:srgbClr val="E46C0A"/>
                </a:solidFill>
                <a:latin typeface="Calibri" pitchFamily="0" charset="1"/>
              </a:rPr>
              <a:t>s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tructu</a:t>
            </a:r>
            <a:r>
              <a:rPr lang="en-US" sz="2795" baseline="0" b="0" i="0" dirty="0" spc="-45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e 	th</a:t>
            </a:r>
            <a:r>
              <a:rPr lang="en-US" sz="2795" baseline="0" b="0" i="0" dirty="0" spc="-23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t 	</a:t>
            </a:r>
            <a:r>
              <a:rPr lang="en-US" sz="2795" baseline="0" b="0" i="0" dirty="0" spc="-62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orms </a:t>
            </a:r>
          </a:p>
        </p:txBody>
      </p:sp>
      <p:sp>
        <p:nvSpPr>
          <p:cNvPr id="180" name="Rectangle 180"/>
          <p:cNvSpPr/>
          <p:nvPr/>
        </p:nvSpPr>
        <p:spPr>
          <a:xfrm rot="0" flipH="0" flipV="0">
            <a:off x="648614" y="2911795"/>
            <a:ext cx="8127014" cy="17070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the</a:t>
            </a:r>
            <a:r>
              <a:rPr lang="en-US" sz="2798" baseline="0" b="0" i="0" dirty="0" spc="47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head</a:t>
            </a:r>
            <a:r>
              <a:rPr lang="en-US" sz="2798" baseline="0" b="0" i="0" dirty="0" spc="483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in</a:t>
            </a:r>
            <a:r>
              <a:rPr lang="en-US" sz="2798" baseline="0" b="0" i="0" dirty="0" spc="47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8" baseline="0" b="0" i="0" dirty="0" spc="-28">
                <a:solidFill>
                  <a:srgbClr val="E46C0A"/>
                </a:solidFill>
                <a:latin typeface="Calibri" pitchFamily="0" charset="1"/>
              </a:rPr>
              <a:t>v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er</a:t>
            </a:r>
            <a:r>
              <a:rPr lang="en-US" sz="2798" baseline="0" b="0" i="0" dirty="0" spc="-31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eb</a:t>
            </a:r>
            <a:r>
              <a:rPr lang="en-US" sz="2798" baseline="0" b="0" i="0" dirty="0" spc="-59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798" baseline="0" b="0" i="0" dirty="0" spc="-20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798" baseline="0" b="0" i="0" dirty="0" spc="-26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es.</a:t>
            </a:r>
            <a:r>
              <a:rPr lang="en-US" sz="2798" baseline="0" b="0" i="0" dirty="0" spc="47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I</a:t>
            </a:r>
            <a:r>
              <a:rPr lang="en-US" sz="2798" baseline="0" b="0" i="0" dirty="0" spc="-12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798" baseline="0" b="0" i="0" dirty="0" spc="47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supports</a:t>
            </a:r>
            <a:r>
              <a:rPr lang="en-US" sz="2798" baseline="0" b="0" i="0" dirty="0" spc="47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the</a:t>
            </a:r>
            <a:r>
              <a:rPr lang="en-US" sz="2798" baseline="0" b="0" i="0" dirty="0" spc="47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8" baseline="0" b="0" i="0" dirty="0" spc="-40">
                <a:solidFill>
                  <a:srgbClr val="E46C0A"/>
                </a:solidFill>
                <a:latin typeface="Calibri" pitchFamily="0" charset="1"/>
              </a:rPr>
              <a:t>s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tructu</a:t>
            </a:r>
            <a:r>
              <a:rPr lang="en-US" sz="2798" baseline="0" b="0" i="0" dirty="0" spc="-34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es</a:t>
            </a:r>
            <a:r>
              <a:rPr lang="en-US" sz="2798" baseline="0" b="0" i="0" dirty="0" spc="47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2798" baseline="0" b="0" i="0" dirty="0" spc="-14">
                <a:solidFill>
                  <a:srgbClr val="E46C0A"/>
                </a:solidFill>
                <a:latin typeface="Calibri" pitchFamily="0" charset="1"/>
              </a:rPr>
              <a:t>f </a:t>
            </a:r>
          </a:p>
          <a:p>
            <a:pPr marL="0">
              <a:lnSpc>
                <a:spcPts val="5039"/>
              </a:lnSpc>
            </a:pP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the</a:t>
            </a:r>
            <a:r>
              <a:rPr lang="en-US" sz="2795" baseline="0" b="0" i="0" dirty="0" spc="23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5" baseline="0" b="0" i="0" dirty="0" spc="-62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ace</a:t>
            </a:r>
            <a:r>
              <a:rPr lang="en-US" sz="2795" baseline="0" b="0" i="0" dirty="0" spc="23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and</a:t>
            </a:r>
            <a:r>
              <a:rPr lang="en-US" sz="2795" baseline="0" b="0" i="0" dirty="0" spc="244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p</a:t>
            </a:r>
            <a:r>
              <a:rPr lang="en-US" sz="2795" baseline="0" b="0" i="0" dirty="0" spc="-56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ovides</a:t>
            </a:r>
            <a:r>
              <a:rPr lang="en-US" sz="2795" baseline="0" b="0" i="0" dirty="0" spc="23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795" baseline="0" b="0" i="0" dirty="0" spc="23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p</a:t>
            </a:r>
            <a:r>
              <a:rPr lang="en-US" sz="2795" baseline="0" b="0" i="0" dirty="0" spc="-56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2795" baseline="0" b="0" i="0" dirty="0" spc="-23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ecti</a:t>
            </a:r>
            <a:r>
              <a:rPr lang="en-US" sz="2795" baseline="0" b="0" i="0" dirty="0" spc="-31">
                <a:solidFill>
                  <a:srgbClr val="E46C0A"/>
                </a:solidFill>
                <a:latin typeface="Calibri" pitchFamily="0" charset="1"/>
              </a:rPr>
              <a:t>v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2795" baseline="0" b="0" i="0" dirty="0" spc="23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5" baseline="0" b="0" i="0" dirty="0" spc="-20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2795" baseline="0" b="0" i="0" dirty="0" spc="-42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v</a:t>
            </a:r>
            <a:r>
              <a:rPr lang="en-US" sz="2795" baseline="0" b="0" i="0" dirty="0" spc="-12">
                <a:solidFill>
                  <a:srgbClr val="E46C0A"/>
                </a:solidFill>
                <a:latin typeface="Calibri" pitchFamily="0" charset="1"/>
              </a:rPr>
              <a:t>i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ty</a:t>
            </a:r>
            <a:r>
              <a:rPr lang="en-US" sz="2795" baseline="0" b="0" i="0" dirty="0" spc="23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5" baseline="0" b="0" i="0" dirty="0" spc="-62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or</a:t>
            </a:r>
            <a:r>
              <a:rPr lang="en-US" sz="2795" baseline="0" b="0" i="0" dirty="0" spc="23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the</a:t>
            </a:r>
            <a:r>
              <a:rPr lang="en-US" sz="2795" baseline="0" b="0" i="0" dirty="0" spc="23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b</a:t>
            </a:r>
            <a:r>
              <a:rPr lang="en-US" sz="2795" baseline="0" b="0" i="0" dirty="0" spc="-68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ain, </a:t>
            </a:r>
          </a:p>
          <a:p>
            <a:pPr marL="0">
              <a:lnSpc>
                <a:spcPts val="5043"/>
              </a:lnSpc>
            </a:pP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bones of the s</a:t>
            </a:r>
            <a:r>
              <a:rPr lang="en-US" sz="2798" baseline="0" b="0" i="0" dirty="0" spc="-40">
                <a:solidFill>
                  <a:srgbClr val="E46C0A"/>
                </a:solidFill>
                <a:latin typeface="Calibri" pitchFamily="0" charset="1"/>
              </a:rPr>
              <a:t>k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u</a:t>
            </a:r>
            <a:r>
              <a:rPr lang="en-US" sz="2798" baseline="0" b="0" i="0" dirty="0" spc="-14">
                <a:solidFill>
                  <a:srgbClr val="E46C0A"/>
                </a:solidFill>
                <a:latin typeface="Calibri" pitchFamily="0" charset="1"/>
              </a:rPr>
              <a:t>l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l </a:t>
            </a:r>
            <a:r>
              <a:rPr lang="en-US" sz="2798" baseline="0" b="0" i="0" dirty="0" spc="-20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an be d</a:t>
            </a:r>
            <a:r>
              <a:rPr lang="en-US" sz="2798" baseline="0" b="0" i="0" dirty="0" spc="-14">
                <a:solidFill>
                  <a:srgbClr val="E46C0A"/>
                </a:solidFill>
                <a:latin typeface="Calibri" pitchFamily="0" charset="1"/>
              </a:rPr>
              <a:t>i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v</a:t>
            </a:r>
            <a:r>
              <a:rPr lang="en-US" sz="2798" baseline="0" b="0" i="0" dirty="0" spc="-12">
                <a:solidFill>
                  <a:srgbClr val="E46C0A"/>
                </a:solidFill>
                <a:latin typeface="Calibri" pitchFamily="0" charset="1"/>
              </a:rPr>
              <a:t>i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de</a:t>
            </a:r>
            <a:r>
              <a:rPr lang="en-US" sz="2798" baseline="0" b="0" i="0" dirty="0" spc="-11">
                <a:solidFill>
                  <a:srgbClr val="E46C0A"/>
                </a:solidFill>
                <a:latin typeface="Calibri" pitchFamily="0" charset="1"/>
              </a:rPr>
              <a:t>d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 i</a:t>
            </a:r>
            <a:r>
              <a:rPr lang="en-US" sz="2798" baseline="0" b="0" i="0" dirty="0" spc="-37">
                <a:solidFill>
                  <a:srgbClr val="E46C0A"/>
                </a:solidFill>
                <a:latin typeface="Calibri" pitchFamily="0" charset="1"/>
              </a:rPr>
              <a:t>n</a:t>
            </a:r>
            <a:r>
              <a:rPr lang="en-US" sz="2798" baseline="0" b="0" i="0" dirty="0" spc="-26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o t</a:t>
            </a:r>
            <a:r>
              <a:rPr lang="en-US" sz="2798" baseline="0" b="0" i="0" dirty="0" spc="-23">
                <a:solidFill>
                  <a:srgbClr val="E46C0A"/>
                </a:solidFill>
                <a:latin typeface="Calibri" pitchFamily="0" charset="1"/>
              </a:rPr>
              <a:t>w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o g</a:t>
            </a:r>
            <a:r>
              <a:rPr lang="en-US" sz="2798" baseline="0" b="0" i="0" dirty="0" spc="-51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ou</a:t>
            </a:r>
            <a:r>
              <a:rPr lang="en-US" sz="2798" baseline="0" b="0" i="0" dirty="0" spc="-23">
                <a:solidFill>
                  <a:srgbClr val="E46C0A"/>
                </a:solidFill>
                <a:latin typeface="Calibri" pitchFamily="0" charset="1"/>
              </a:rPr>
              <a:t>p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s:   </a:t>
            </a:r>
          </a:p>
        </p:txBody>
      </p:sp>
      <p:sp>
        <p:nvSpPr>
          <p:cNvPr id="181" name="Rectangle 181"/>
          <p:cNvSpPr/>
          <p:nvPr/>
        </p:nvSpPr>
        <p:spPr>
          <a:xfrm rot="0" flipH="0" flipV="0">
            <a:off x="305714" y="4918050"/>
            <a:ext cx="3046564" cy="1151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 a-Bones of c</a:t>
            </a:r>
            <a:r>
              <a:rPr lang="en-US" sz="2795" baseline="0" b="0" i="0" dirty="0" spc="-59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ani</a:t>
            </a:r>
            <a:r>
              <a:rPr lang="en-US" sz="2795" baseline="0" b="0" i="0" dirty="0" spc="-12">
                <a:solidFill>
                  <a:srgbClr val="E46C0A"/>
                </a:solidFill>
                <a:latin typeface="Calibri" pitchFamily="0" charset="1"/>
              </a:rPr>
              <a:t>u</a:t>
            </a:r>
            <a:r>
              <a:rPr lang="en-US" sz="2795" baseline="0" b="0" i="0" dirty="0" spc="0">
                <a:solidFill>
                  <a:srgbClr val="E46C0A"/>
                </a:solidFill>
                <a:latin typeface="Calibri" pitchFamily="0" charset="1"/>
              </a:rPr>
              <a:t>m. </a:t>
            </a:r>
          </a:p>
          <a:p>
            <a:pPr marL="0">
              <a:lnSpc>
                <a:spcPts val="5714"/>
              </a:lnSpc>
            </a:pP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 b-Bones of </a:t>
            </a:r>
            <a:r>
              <a:rPr lang="en-US" sz="2798" baseline="0" b="0" i="0" dirty="0" spc="-73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2798" baseline="0" b="0" i="0" dirty="0" spc="0">
                <a:solidFill>
                  <a:srgbClr val="E46C0A"/>
                </a:solidFill>
                <a:latin typeface="Calibri" pitchFamily="0" charset="1"/>
              </a:rPr>
              <a:t>ace. </a:t>
            </a:r>
            <a:r>
              <a:rPr lang="en-US" sz="2798" baseline="0" b="0" i="0" dirty="0" spc="0">
                <a:solidFill>
                  <a:srgbClr val="E46C0A"/>
                </a:solidFill>
                <a:latin typeface="Arial" pitchFamily="0" charset="1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82" name="Freeform 182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 rot="0" flipH="0" flipV="0">
            <a:off x="91439" y="351664"/>
            <a:ext cx="1872996" cy="12191"/>
          </a:xfrm>
          <a:custGeom>
            <a:pathLst>
              <a:path w="1872996" h="12191">
                <a:moveTo>
                  <a:pt x="0" y="0"/>
                </a:moveTo>
                <a:lnTo>
                  <a:pt x="624333" y="0"/>
                </a:lnTo>
                <a:lnTo>
                  <a:pt x="1248664" y="0"/>
                </a:lnTo>
                <a:lnTo>
                  <a:pt x="1872996" y="0"/>
                </a:lnTo>
                <a:lnTo>
                  <a:pt x="1872996" y="12191"/>
                </a:lnTo>
                <a:lnTo>
                  <a:pt x="1248664" y="12191"/>
                </a:lnTo>
                <a:lnTo>
                  <a:pt x="624333" y="12191"/>
                </a:lnTo>
                <a:lnTo>
                  <a:pt x="0" y="12191"/>
                </a:lnTo>
                <a:close/>
                <a:moveTo>
                  <a:pt x="6414897" y="6506336"/>
                </a:moveTo>
              </a:path>
            </a:pathLst>
          </a:custGeom>
          <a:solidFill>
            <a:srgbClr val="007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 rot="0" flipH="0" flipV="0">
            <a:off x="214287" y="428651"/>
            <a:ext cx="3643376" cy="6143625"/>
          </a:xfrm>
          <a:custGeom>
            <a:pathLst>
              <a:path w="3643376" h="6143625">
                <a:moveTo>
                  <a:pt x="0" y="6143625"/>
                </a:moveTo>
                <a:lnTo>
                  <a:pt x="3643376" y="6143625"/>
                </a:lnTo>
                <a:lnTo>
                  <a:pt x="3643376" y="0"/>
                </a:lnTo>
                <a:lnTo>
                  <a:pt x="0" y="0"/>
                </a:lnTo>
                <a:lnTo>
                  <a:pt x="0" y="61436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 rot="0" flipH="0" flipV="0">
            <a:off x="214287" y="428651"/>
            <a:ext cx="3643376" cy="6143625"/>
          </a:xfrm>
          <a:custGeom>
            <a:pathLst>
              <a:path w="3643376" h="6143625">
                <a:moveTo>
                  <a:pt x="0" y="6143625"/>
                </a:moveTo>
                <a:lnTo>
                  <a:pt x="3643376" y="6143625"/>
                </a:lnTo>
                <a:lnTo>
                  <a:pt x="3643376" y="0"/>
                </a:lnTo>
                <a:lnTo>
                  <a:pt x="0" y="0"/>
                </a:lnTo>
                <a:lnTo>
                  <a:pt x="0" y="6143625"/>
                </a:lnTo>
                <a:close/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" name="Picture 186"/>
          <p:cNvPicPr>
            <a:picLocks noChangeAspect="0" noChangeArrowheads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08120" y="292609"/>
            <a:ext cx="5039867" cy="6326123"/>
          </a:xfrm>
          <a:prstGeom prst="rect">
            <a:avLst/>
          </a:prstGeom>
          <a:noFill/>
          <a:extLst/>
        </p:spPr>
      </p:pic>
      <p:pic>
        <p:nvPicPr>
          <p:cNvPr id="187" name="Picture 187"/>
          <p:cNvPicPr>
            <a:picLocks noChangeAspect="0" noChangeArrowheads="1"/>
          </p:cNvPicPr>
          <p:nvPr/>
        </p:nvPicPr>
        <p:blipFill>
          <a:blip r:embed="rId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71873" y="357213"/>
            <a:ext cx="4857750" cy="6143625"/>
          </a:xfrm>
          <a:prstGeom prst="rect">
            <a:avLst/>
          </a:prstGeom>
          <a:noFill/>
          <a:extLst/>
        </p:spPr>
      </p:pic>
      <p:sp>
        <p:nvSpPr>
          <p:cNvPr id="188" name="Freeform 188"/>
          <p:cNvSpPr/>
          <p:nvPr/>
        </p:nvSpPr>
        <p:spPr>
          <a:xfrm rot="0" flipH="0" flipV="0">
            <a:off x="4052823" y="338163"/>
            <a:ext cx="4895850" cy="6181725"/>
          </a:xfrm>
          <a:custGeom>
            <a:pathLst>
              <a:path w="4895850" h="6181725">
                <a:moveTo>
                  <a:pt x="0" y="6181725"/>
                </a:moveTo>
                <a:lnTo>
                  <a:pt x="4895850" y="6181725"/>
                </a:lnTo>
                <a:lnTo>
                  <a:pt x="4895850" y="0"/>
                </a:lnTo>
                <a:lnTo>
                  <a:pt x="0" y="0"/>
                </a:lnTo>
                <a:lnTo>
                  <a:pt x="0" y="6181725"/>
                </a:lnTo>
                <a:close/>
              </a:path>
            </a:pathLst>
          </a:custGeom>
          <a:noFill/>
          <a:ln w="38100" cap="sq" cmpd="sng">
            <a:solidFill>
              <a:srgbClr val="FF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Rectangle 189"/>
          <p:cNvSpPr/>
          <p:nvPr/>
        </p:nvSpPr>
        <p:spPr>
          <a:xfrm rot="0" flipH="0" flipV="0">
            <a:off x="27432" y="-78745"/>
            <a:ext cx="1936674" cy="4660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0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ndalus" pitchFamily="0" charset="1"/>
              </a:rPr>
              <a:t> </a:t>
            </a:r>
            <a:r>
              <a:rPr lang="en-US" sz="2004" baseline="0" b="0" i="0" dirty="0" spc="0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ndalus" pitchFamily="0" charset="1"/>
              </a:rPr>
              <a:t>Bones</a:t>
            </a:r>
            <a:r>
              <a:rPr lang="en-US" sz="2004" baseline="0" b="0" i="0" dirty="0" spc="-49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ndalus" pitchFamily="0" charset="1"/>
              </a:rPr>
              <a:t> </a:t>
            </a:r>
            <a:r>
              <a:rPr lang="en-US" sz="2004" baseline="0" b="0" i="0" dirty="0" spc="0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ndalus" pitchFamily="0" charset="1"/>
              </a:rPr>
              <a:t>of</a:t>
            </a:r>
            <a:r>
              <a:rPr lang="en-US" sz="2004" baseline="0" b="0" i="0" dirty="0" spc="-33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ndalus" pitchFamily="0" charset="1"/>
              </a:rPr>
              <a:t> </a:t>
            </a:r>
            <a:r>
              <a:rPr lang="en-US" sz="2004" baseline="0" b="0" i="0" dirty="0" spc="0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ndalus" pitchFamily="0" charset="1"/>
              </a:rPr>
              <a:t>crani</a:t>
            </a:r>
            <a:r>
              <a:rPr lang="en-US" sz="2004" baseline="0" b="0" i="0" dirty="0" spc="-21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ndalus" pitchFamily="0" charset="1"/>
              </a:rPr>
              <a:t>u</a:t>
            </a:r>
            <a:r>
              <a:rPr lang="en-US" sz="2004" baseline="0" b="0" i="0" dirty="0" spc="0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ndalus" pitchFamily="0" charset="1"/>
              </a:rPr>
              <a:t>m:</a:t>
            </a:r>
          </a:p>
        </p:txBody>
      </p:sp>
      <p:sp>
        <p:nvSpPr>
          <p:cNvPr id="192" name="Rectangle 192"/>
          <p:cNvSpPr/>
          <p:nvPr/>
        </p:nvSpPr>
        <p:spPr>
          <a:xfrm rot="0" flipH="0" flipV="0">
            <a:off x="27432" y="226055"/>
            <a:ext cx="62099" cy="4660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aseline="0" b="0" i="0" dirty="0" spc="0">
                <a:ln w="727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ndalus" pitchFamily="0" charset="1"/>
              </a:rPr>
              <a:t> </a:t>
            </a:r>
          </a:p>
        </p:txBody>
      </p:sp>
      <p:sp>
        <p:nvSpPr>
          <p:cNvPr id="193" name="Rectangle 193"/>
          <p:cNvSpPr/>
          <p:nvPr/>
        </p:nvSpPr>
        <p:spPr>
          <a:xfrm rot="0" flipH="0" flipV="0">
            <a:off x="305714" y="566802"/>
            <a:ext cx="3511753" cy="11521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1-F</a:t>
            </a:r>
            <a:r>
              <a:rPr lang="en-US" sz="1800" baseline="0" b="0" i="0" dirty="0" spc="-27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on</a:t>
            </a:r>
            <a:r>
              <a:rPr lang="en-US" sz="1800" baseline="0" b="0" i="0" dirty="0" spc="-27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al bone :</a:t>
            </a:r>
            <a:r>
              <a:rPr lang="en-US" sz="1800" baseline="0" b="0" i="0" dirty="0" spc="-33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orm the </a:t>
            </a:r>
            <a:r>
              <a:rPr lang="en-US" sz="1800" baseline="0" b="0" i="0" dirty="0" spc="-33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1800" baseline="0" b="0" i="0" dirty="0" spc="-29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ehead </a:t>
            </a:r>
          </a:p>
          <a:p>
            <a:pPr marL="0">
              <a:lnSpc>
                <a:spcPts val="3672"/>
              </a:lnSpc>
            </a:pP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2-</a:t>
            </a:r>
            <a:r>
              <a:rPr lang="en-US" sz="1800" baseline="0" b="0" i="0" dirty="0" spc="-44">
                <a:solidFill>
                  <a:srgbClr val="E46C0A"/>
                </a:solidFill>
                <a:latin typeface="Calibri" pitchFamily="0" charset="1"/>
              </a:rPr>
              <a:t>P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arie</a:t>
            </a:r>
            <a:r>
              <a:rPr lang="en-US" sz="1800" baseline="0" b="0" i="0" dirty="0" spc="-27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al</a:t>
            </a:r>
            <a:r>
              <a:rPr lang="en-US" sz="1800" baseline="0" b="0" i="0" dirty="0" spc="70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bones</a:t>
            </a:r>
            <a:r>
              <a:rPr lang="en-US" sz="1800" baseline="0" b="0" i="0" dirty="0" spc="70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:</a:t>
            </a:r>
            <a:r>
              <a:rPr lang="en-US" sz="1800" baseline="0" b="0" i="0" dirty="0" spc="70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33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orm</a:t>
            </a:r>
            <a:r>
              <a:rPr lang="en-US" sz="1800" baseline="0" b="0" i="0" dirty="0" spc="70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mo</a:t>
            </a:r>
            <a:r>
              <a:rPr lang="en-US" sz="1800" baseline="0" b="0" i="0" dirty="0" spc="-18">
                <a:solidFill>
                  <a:srgbClr val="E46C0A"/>
                </a:solidFill>
                <a:latin typeface="Calibri" pitchFamily="0" charset="1"/>
              </a:rPr>
              <a:t>s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709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15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op </a:t>
            </a:r>
          </a:p>
          <a:p>
            <a:pPr marL="0">
              <a:lnSpc>
                <a:spcPts val="3239"/>
              </a:lnSpc>
            </a:pP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&amp;side </a:t>
            </a:r>
            <a:r>
              <a:rPr lang="en-US" sz="1800" baseline="0" b="0" i="0" dirty="0" spc="-28">
                <a:solidFill>
                  <a:srgbClr val="E46C0A"/>
                </a:solidFill>
                <a:latin typeface="Calibri" pitchFamily="0" charset="1"/>
              </a:rPr>
              <a:t>w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al</a:t>
            </a:r>
            <a:r>
              <a:rPr lang="en-US" sz="1800" baseline="0" b="0" i="0" dirty="0" spc="-11">
                <a:solidFill>
                  <a:srgbClr val="E46C0A"/>
                </a:solidFill>
                <a:latin typeface="Calibri" pitchFamily="0" charset="1"/>
              </a:rPr>
              <a:t>l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. </a:t>
            </a:r>
          </a:p>
        </p:txBody>
      </p:sp>
      <p:sp>
        <p:nvSpPr>
          <p:cNvPr id="194" name="Rectangle 194"/>
          <p:cNvSpPr/>
          <p:nvPr/>
        </p:nvSpPr>
        <p:spPr>
          <a:xfrm rot="0" flipH="0" flipV="0">
            <a:off x="305714" y="1911223"/>
            <a:ext cx="3511753" cy="6857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3-Occipi</a:t>
            </a:r>
            <a:r>
              <a:rPr lang="en-US" sz="1800" baseline="0" b="0" i="0" dirty="0" spc="-28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al bone </a:t>
            </a:r>
            <a:r>
              <a:rPr lang="en-US" sz="1800" baseline="0" b="0" i="0" dirty="0" spc="-33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orms back &amp;part of </a:t>
            </a:r>
          </a:p>
          <a:p>
            <a:pPr marL="0">
              <a:lnSpc>
                <a:spcPts val="3239"/>
              </a:lnSpc>
            </a:pP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base of s</a:t>
            </a:r>
            <a:r>
              <a:rPr lang="en-US" sz="1800" baseline="0" b="0" i="0" dirty="0" spc="-24">
                <a:solidFill>
                  <a:srgbClr val="E46C0A"/>
                </a:solidFill>
                <a:latin typeface="Calibri" pitchFamily="0" charset="1"/>
              </a:rPr>
              <a:t>k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ull </a:t>
            </a:r>
          </a:p>
        </p:txBody>
      </p:sp>
      <p:sp>
        <p:nvSpPr>
          <p:cNvPr id="195" name="Rectangle 195"/>
          <p:cNvSpPr/>
          <p:nvPr/>
        </p:nvSpPr>
        <p:spPr>
          <a:xfrm rot="0" flipH="0" flipV="0">
            <a:off x="305714" y="2789428"/>
            <a:ext cx="3511753" cy="10972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4-</a:t>
            </a:r>
            <a:r>
              <a:rPr lang="en-US" sz="1800" baseline="0" b="0" i="0" dirty="0" spc="-157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empo</a:t>
            </a:r>
            <a:r>
              <a:rPr lang="en-US" sz="1800" baseline="0" b="0" i="0" dirty="0" spc="-42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al</a:t>
            </a:r>
            <a:r>
              <a:rPr lang="en-US" sz="1800" baseline="0" b="0" i="0" dirty="0" spc="38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bones</a:t>
            </a:r>
            <a:r>
              <a:rPr lang="en-US" sz="1800" baseline="0" b="0" i="0" dirty="0" spc="38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33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orm</a:t>
            </a:r>
            <a:r>
              <a:rPr lang="en-US" sz="1800" baseline="0" b="0" i="0" dirty="0" spc="387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part</a:t>
            </a:r>
            <a:r>
              <a:rPr lang="en-US" sz="1800" baseline="0" b="0" i="0" dirty="0" spc="38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of</a:t>
            </a:r>
            <a:r>
              <a:rPr lang="en-US" sz="1800" baseline="0" b="0" i="0" dirty="0" spc="385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the </a:t>
            </a:r>
          </a:p>
          <a:p>
            <a:pPr marL="0">
              <a:lnSpc>
                <a:spcPts val="3240"/>
              </a:lnSpc>
            </a:pP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side</a:t>
            </a:r>
            <a:r>
              <a:rPr lang="en-US" sz="1800" baseline="0" b="0" i="0" dirty="0" spc="48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and</a:t>
            </a:r>
            <a:r>
              <a:rPr lang="en-US" sz="1800" baseline="0" b="0" i="0" dirty="0" spc="48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some</a:t>
            </a:r>
            <a:r>
              <a:rPr lang="en-US" sz="1800" baseline="0" b="0" i="0" dirty="0" spc="48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of</a:t>
            </a:r>
            <a:r>
              <a:rPr lang="en-US" sz="1800" baseline="0" b="0" i="0" dirty="0" spc="48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the</a:t>
            </a:r>
            <a:r>
              <a:rPr lang="en-US" sz="1800" baseline="0" b="0" i="0" dirty="0" spc="48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base</a:t>
            </a:r>
            <a:r>
              <a:rPr lang="en-US" sz="1800" baseline="0" b="0" i="0" dirty="0" spc="48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13">
                <a:solidFill>
                  <a:srgbClr val="E46C0A"/>
                </a:solidFill>
                <a:latin typeface="Calibri" pitchFamily="0" charset="1"/>
              </a:rPr>
              <a:t>o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f</a:t>
            </a:r>
            <a:r>
              <a:rPr lang="en-US" sz="1800" baseline="0" b="0" i="0" dirty="0" spc="481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the </a:t>
            </a:r>
          </a:p>
          <a:p>
            <a:pPr marL="0">
              <a:lnSpc>
                <a:spcPts val="3239"/>
              </a:lnSpc>
            </a:pP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s</a:t>
            </a:r>
            <a:r>
              <a:rPr lang="en-US" sz="1800" baseline="0" b="0" i="0" dirty="0" spc="-24">
                <a:solidFill>
                  <a:srgbClr val="E46C0A"/>
                </a:solidFill>
                <a:latin typeface="Calibri" pitchFamily="0" charset="1"/>
              </a:rPr>
              <a:t>k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ull </a:t>
            </a:r>
          </a:p>
        </p:txBody>
      </p:sp>
      <p:sp>
        <p:nvSpPr>
          <p:cNvPr id="196" name="Rectangle 196"/>
          <p:cNvSpPr/>
          <p:nvPr/>
        </p:nvSpPr>
        <p:spPr>
          <a:xfrm rot="0" flipH="0" flipV="0">
            <a:off x="305714" y="4078697"/>
            <a:ext cx="3511822" cy="686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solidFill>
                  <a:srgbClr val="E46C0A"/>
                </a:solidFill>
                <a:latin typeface="Calibri" pitchFamily="0" charset="1"/>
              </a:rPr>
              <a:t>5-Sphenoid</a:t>
            </a:r>
            <a:r>
              <a:rPr lang="en-US" sz="1802" baseline="0" b="0" i="0" dirty="0" spc="79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2" baseline="0" b="0" i="0" dirty="0" spc="0">
                <a:solidFill>
                  <a:srgbClr val="E46C0A"/>
                </a:solidFill>
                <a:latin typeface="Calibri" pitchFamily="0" charset="1"/>
              </a:rPr>
              <a:t>bone</a:t>
            </a:r>
            <a:r>
              <a:rPr lang="en-US" sz="1802" baseline="0" b="0" i="0" dirty="0" spc="79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2" baseline="0" b="0" i="0" dirty="0" spc="0">
                <a:solidFill>
                  <a:srgbClr val="E46C0A"/>
                </a:solidFill>
                <a:latin typeface="Calibri" pitchFamily="0" charset="1"/>
              </a:rPr>
              <a:t>:c</a:t>
            </a:r>
            <a:r>
              <a:rPr lang="en-US" sz="1802" baseline="0" b="0" i="0" dirty="0" spc="-29">
                <a:solidFill>
                  <a:srgbClr val="E46C0A"/>
                </a:solidFill>
                <a:latin typeface="Calibri" pitchFamily="0" charset="1"/>
              </a:rPr>
              <a:t>r</a:t>
            </a:r>
            <a:r>
              <a:rPr lang="en-US" sz="1802" baseline="0" b="0" i="0" dirty="0" spc="0">
                <a:solidFill>
                  <a:srgbClr val="E46C0A"/>
                </a:solidFill>
                <a:latin typeface="Calibri" pitchFamily="0" charset="1"/>
              </a:rPr>
              <a:t>ossing</a:t>
            </a:r>
            <a:r>
              <a:rPr lang="en-US" sz="1802" baseline="0" b="0" i="0" dirty="0" spc="792">
                <a:solidFill>
                  <a:srgbClr val="E46C0A"/>
                </a:solidFill>
                <a:latin typeface="Calibri" pitchFamily="0" charset="1"/>
              </a:rPr>
              <a:t> </a:t>
            </a:r>
            <a:r>
              <a:rPr lang="en-US" sz="1802" baseline="0" b="0" i="0" dirty="0" spc="0">
                <a:solidFill>
                  <a:srgbClr val="E46C0A"/>
                </a:solidFill>
                <a:latin typeface="Calibri" pitchFamily="0" charset="1"/>
              </a:rPr>
              <a:t>behind </a:t>
            </a:r>
          </a:p>
          <a:p>
            <a:pPr marL="0">
              <a:lnSpc>
                <a:spcPts val="3239"/>
              </a:lnSpc>
            </a:pP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the orbi</a:t>
            </a:r>
            <a:r>
              <a:rPr lang="en-US" sz="1800" baseline="0" b="0" i="0" dirty="0" spc="-27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al </a:t>
            </a:r>
            <a:r>
              <a:rPr lang="en-US" sz="1800" baseline="0" b="0" i="0" dirty="0" spc="-19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800" baseline="0" b="0" i="0" dirty="0" spc="-22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vities </a:t>
            </a:r>
          </a:p>
        </p:txBody>
      </p:sp>
      <p:sp>
        <p:nvSpPr>
          <p:cNvPr id="197" name="Rectangle 197"/>
          <p:cNvSpPr/>
          <p:nvPr/>
        </p:nvSpPr>
        <p:spPr>
          <a:xfrm rot="0" flipH="0" flipV="0">
            <a:off x="305714" y="4956810"/>
            <a:ext cx="3511753" cy="686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137259" algn="l"/>
                <a:tab pos="1783435" algn="l"/>
                <a:tab pos="2637129" algn="l"/>
              </a:tabLst>
            </a:pP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6-</a:t>
            </a:r>
            <a:r>
              <a:rPr lang="en-US" sz="1800" baseline="0" b="0" i="0" dirty="0" spc="-28">
                <a:solidFill>
                  <a:srgbClr val="E46C0A"/>
                </a:solidFill>
                <a:latin typeface="Calibri" pitchFamily="0" charset="1"/>
              </a:rPr>
              <a:t>E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thmoid 	bone 	lo</a:t>
            </a:r>
            <a:r>
              <a:rPr lang="en-US" sz="1800" baseline="0" b="0" i="0" dirty="0" spc="-18">
                <a:solidFill>
                  <a:srgbClr val="E46C0A"/>
                </a:solidFill>
                <a:latin typeface="Calibri" pitchFamily="0" charset="1"/>
              </a:rPr>
              <a:t>c</a:t>
            </a:r>
            <a:r>
              <a:rPr lang="en-US" sz="1800" baseline="0" b="0" i="0" dirty="0" spc="-11">
                <a:solidFill>
                  <a:srgbClr val="E46C0A"/>
                </a:solidFill>
                <a:latin typeface="Calibri" pitchFamily="0" charset="1"/>
              </a:rPr>
              <a:t>a</a:t>
            </a:r>
            <a:r>
              <a:rPr lang="en-US" sz="1800" baseline="0" b="0" i="0" dirty="0" spc="-28">
                <a:solidFill>
                  <a:srgbClr val="E46C0A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ed 	bet</a:t>
            </a:r>
            <a:r>
              <a:rPr lang="en-US" sz="1800" baseline="0" b="0" i="0" dirty="0" spc="-15">
                <a:solidFill>
                  <a:srgbClr val="E46C0A"/>
                </a:solidFill>
                <a:latin typeface="Calibri" pitchFamily="0" charset="1"/>
              </a:rPr>
              <a:t>w</a:t>
            </a:r>
            <a:r>
              <a:rPr lang="en-US" sz="1800" baseline="0" b="0" i="0" dirty="0" spc="0">
                <a:solidFill>
                  <a:srgbClr val="E46C0A"/>
                </a:solidFill>
                <a:latin typeface="Calibri" pitchFamily="0" charset="1"/>
              </a:rPr>
              <a:t>een </a:t>
            </a:r>
          </a:p>
          <a:p>
            <a:pPr marL="0">
              <a:lnSpc>
                <a:spcPts val="3242"/>
              </a:lnSpc>
            </a:pPr>
            <a:r>
              <a:rPr lang="en-US" sz="1802" baseline="0" b="0" i="0" dirty="0" spc="0">
                <a:solidFill>
                  <a:srgbClr val="E46C0A"/>
                </a:solidFill>
                <a:latin typeface="Calibri" pitchFamily="0" charset="1"/>
              </a:rPr>
              <a:t>the e</a:t>
            </a:r>
            <a:r>
              <a:rPr lang="en-US" sz="1802" baseline="0" b="0" i="0" dirty="0" spc="-26">
                <a:solidFill>
                  <a:srgbClr val="E46C0A"/>
                </a:solidFill>
                <a:latin typeface="Calibri" pitchFamily="0" charset="1"/>
              </a:rPr>
              <a:t>y</a:t>
            </a:r>
            <a:r>
              <a:rPr lang="en-US" sz="1802" baseline="0" b="0" i="0" dirty="0" spc="0">
                <a:solidFill>
                  <a:srgbClr val="E46C0A"/>
                </a:solidFill>
                <a:latin typeface="Calibri" pitchFamily="0" charset="1"/>
              </a:rPr>
              <a:t>es, </a:t>
            </a:r>
          </a:p>
        </p:txBody>
      </p:sp>
      <p:sp>
        <p:nvSpPr>
          <p:cNvPr id="198" name="Rectangle 198"/>
          <p:cNvSpPr/>
          <p:nvPr/>
        </p:nvSpPr>
        <p:spPr>
          <a:xfrm rot="0" flipH="0" flipV="0">
            <a:off x="3701796" y="5794248"/>
            <a:ext cx="6355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E46C0A"/>
                </a:solidFill>
                <a:latin typeface="Arial" pitchFamily="0" charset="1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99" name="Freeform 199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 rot="0" flipH="0" flipV="0">
            <a:off x="91439" y="440817"/>
            <a:ext cx="1633728" cy="21337"/>
          </a:xfrm>
          <a:custGeom>
            <a:pathLst>
              <a:path w="1633728" h="21337">
                <a:moveTo>
                  <a:pt x="0" y="0"/>
                </a:moveTo>
                <a:lnTo>
                  <a:pt x="544577" y="0"/>
                </a:lnTo>
                <a:lnTo>
                  <a:pt x="1089152" y="0"/>
                </a:lnTo>
                <a:lnTo>
                  <a:pt x="1633728" y="0"/>
                </a:lnTo>
                <a:lnTo>
                  <a:pt x="1633728" y="21337"/>
                </a:lnTo>
                <a:lnTo>
                  <a:pt x="1089152" y="21337"/>
                </a:lnTo>
                <a:lnTo>
                  <a:pt x="544577" y="21337"/>
                </a:lnTo>
                <a:lnTo>
                  <a:pt x="0" y="21337"/>
                </a:lnTo>
                <a:close/>
                <a:moveTo>
                  <a:pt x="6325744" y="6417183"/>
                </a:moveTo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 rot="0" flipH="0" flipV="0">
            <a:off x="214287" y="714325"/>
            <a:ext cx="3008376" cy="5500751"/>
          </a:xfrm>
          <a:custGeom>
            <a:pathLst>
              <a:path w="3008376" h="5500751">
                <a:moveTo>
                  <a:pt x="0" y="5500751"/>
                </a:moveTo>
                <a:lnTo>
                  <a:pt x="3008376" y="5500751"/>
                </a:lnTo>
                <a:lnTo>
                  <a:pt x="3008376" y="0"/>
                </a:lnTo>
                <a:lnTo>
                  <a:pt x="0" y="0"/>
                </a:lnTo>
                <a:lnTo>
                  <a:pt x="0" y="5500751"/>
                </a:lnTo>
                <a:close/>
              </a:path>
            </a:pathLst>
          </a:custGeom>
          <a:solidFill>
            <a:srgbClr val="C6D9F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2" name="Picture 202"/>
          <p:cNvPicPr>
            <a:picLocks noChangeAspect="0" noChangeArrowheads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64991" y="364236"/>
            <a:ext cx="5682996" cy="3183635"/>
          </a:xfrm>
          <a:prstGeom prst="rect">
            <a:avLst/>
          </a:prstGeom>
          <a:noFill/>
          <a:extLst/>
        </p:spPr>
      </p:pic>
      <p:pic>
        <p:nvPicPr>
          <p:cNvPr id="203" name="Picture 203"/>
          <p:cNvPicPr>
            <a:picLocks noChangeAspect="0" noChangeArrowheads="1"/>
          </p:cNvPicPr>
          <p:nvPr/>
        </p:nvPicPr>
        <p:blipFill>
          <a:blip r:embed="rId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29000" y="428625"/>
            <a:ext cx="5500751" cy="3000375"/>
          </a:xfrm>
          <a:prstGeom prst="rect">
            <a:avLst/>
          </a:prstGeom>
          <a:noFill/>
          <a:extLst/>
        </p:spPr>
      </p:pic>
      <p:sp>
        <p:nvSpPr>
          <p:cNvPr id="204" name="Freeform 204"/>
          <p:cNvSpPr/>
          <p:nvPr/>
        </p:nvSpPr>
        <p:spPr>
          <a:xfrm rot="0" flipH="0" flipV="0">
            <a:off x="3409950" y="409575"/>
            <a:ext cx="5538851" cy="3038475"/>
          </a:xfrm>
          <a:custGeom>
            <a:pathLst>
              <a:path w="5538851" h="3038475">
                <a:moveTo>
                  <a:pt x="0" y="3038475"/>
                </a:moveTo>
                <a:lnTo>
                  <a:pt x="5538851" y="3038475"/>
                </a:lnTo>
                <a:lnTo>
                  <a:pt x="5538851" y="0"/>
                </a:lnTo>
                <a:lnTo>
                  <a:pt x="0" y="0"/>
                </a:lnTo>
                <a:lnTo>
                  <a:pt x="0" y="3038475"/>
                </a:lnTo>
                <a:close/>
              </a:path>
            </a:pathLst>
          </a:custGeom>
          <a:noFill/>
          <a:ln w="38100" cap="sq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" name="Picture 205"/>
          <p:cNvPicPr>
            <a:picLocks noChangeAspect="0" noChangeArrowheads="1"/>
          </p:cNvPicPr>
          <p:nvPr/>
        </p:nvPicPr>
        <p:blipFill>
          <a:blip r:embed="rId2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64991" y="3506725"/>
            <a:ext cx="5682996" cy="3105911"/>
          </a:xfrm>
          <a:prstGeom prst="rect">
            <a:avLst/>
          </a:prstGeom>
          <a:noFill/>
          <a:extLst/>
        </p:spPr>
      </p:pic>
      <p:pic>
        <p:nvPicPr>
          <p:cNvPr id="206" name="Picture 206"/>
          <p:cNvPicPr>
            <a:picLocks noChangeAspect="0" noChangeArrowheads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29000" y="3571876"/>
            <a:ext cx="5500751" cy="2922904"/>
          </a:xfrm>
          <a:prstGeom prst="rect">
            <a:avLst/>
          </a:prstGeom>
          <a:noFill/>
          <a:extLst/>
        </p:spPr>
      </p:pic>
      <p:sp>
        <p:nvSpPr>
          <p:cNvPr id="207" name="Freeform 207"/>
          <p:cNvSpPr/>
          <p:nvPr/>
        </p:nvSpPr>
        <p:spPr>
          <a:xfrm rot="0" flipH="0" flipV="0">
            <a:off x="3409950" y="3552826"/>
            <a:ext cx="5538851" cy="2961004"/>
          </a:xfrm>
          <a:custGeom>
            <a:pathLst>
              <a:path w="5538851" h="2961004">
                <a:moveTo>
                  <a:pt x="0" y="2961004"/>
                </a:moveTo>
                <a:lnTo>
                  <a:pt x="5538851" y="2961004"/>
                </a:lnTo>
                <a:lnTo>
                  <a:pt x="5538851" y="0"/>
                </a:lnTo>
                <a:lnTo>
                  <a:pt x="0" y="0"/>
                </a:lnTo>
                <a:lnTo>
                  <a:pt x="0" y="2961004"/>
                </a:lnTo>
                <a:close/>
              </a:path>
            </a:pathLst>
          </a:custGeom>
          <a:noFill/>
          <a:ln w="38100" cap="sq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Rectangle 208"/>
          <p:cNvSpPr/>
          <p:nvPr/>
        </p:nvSpPr>
        <p:spPr>
          <a:xfrm rot="0" flipH="0" flipV="0">
            <a:off x="22859" y="60340"/>
            <a:ext cx="1703882" cy="3710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aseline="0" b="1" i="1" dirty="0" spc="0">
                <a:solidFill>
                  <a:srgbClr val="00B0F0"/>
                </a:solidFill>
                <a:latin typeface="Kokila,BoldItalic" pitchFamily="0" charset="1"/>
              </a:rPr>
              <a:t> </a:t>
            </a:r>
            <a:r>
              <a:rPr lang="en-US" sz="2795" baseline="0" b="1" i="1" dirty="0" spc="0">
                <a:solidFill>
                  <a:srgbClr val="00B0F0"/>
                </a:solidFill>
                <a:latin typeface="Kokila,BoldItalic" pitchFamily="0" charset="1"/>
              </a:rPr>
              <a:t>Bo</a:t>
            </a:r>
            <a:r>
              <a:rPr lang="en-US" sz="2795" baseline="0" b="1" i="1" dirty="0" spc="-14">
                <a:solidFill>
                  <a:srgbClr val="00B0F0"/>
                </a:solidFill>
                <a:latin typeface="Kokila,BoldItalic" pitchFamily="0" charset="1"/>
              </a:rPr>
              <a:t>n</a:t>
            </a:r>
            <a:r>
              <a:rPr lang="en-US" sz="2795" baseline="0" b="1" i="1" dirty="0" spc="0">
                <a:solidFill>
                  <a:srgbClr val="00B0F0"/>
                </a:solidFill>
                <a:latin typeface="Kokila,BoldItalic" pitchFamily="0" charset="1"/>
              </a:rPr>
              <a:t>es of face:</a:t>
            </a:r>
          </a:p>
        </p:txBody>
      </p:sp>
      <p:sp>
        <p:nvSpPr>
          <p:cNvPr id="211" name="Rectangle 211"/>
          <p:cNvSpPr/>
          <p:nvPr/>
        </p:nvSpPr>
        <p:spPr>
          <a:xfrm rot="0" flipH="0" flipV="0">
            <a:off x="3047" y="475835"/>
            <a:ext cx="88772" cy="4717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aseline="0" b="1" i="0" dirty="0" spc="0">
                <a:solidFill>
                  <a:srgbClr val="00B0F0"/>
                </a:solidFill>
                <a:latin typeface="Times New Roman,Bold" pitchFamily="0" charset="1"/>
              </a:rPr>
              <a:t> </a:t>
            </a:r>
          </a:p>
        </p:txBody>
      </p:sp>
      <p:sp>
        <p:nvSpPr>
          <p:cNvPr id="212" name="Rectangle 212"/>
          <p:cNvSpPr/>
          <p:nvPr/>
        </p:nvSpPr>
        <p:spPr>
          <a:xfrm rot="0" flipH="0" flipV="0">
            <a:off x="305714" y="852678"/>
            <a:ext cx="2876244" cy="685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1-</a:t>
            </a:r>
            <a:r>
              <a:rPr lang="en-US" sz="1800" baseline="0" b="0" i="0" dirty="0" spc="313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38">
                <a:solidFill>
                  <a:srgbClr val="984807"/>
                </a:solidFill>
                <a:latin typeface="Calibri" pitchFamily="0" charset="1"/>
              </a:rPr>
              <a:t>Z</a:t>
            </a:r>
            <a:r>
              <a:rPr lang="en-US" sz="1800" baseline="0" b="0" i="0" dirty="0" spc="-24">
                <a:solidFill>
                  <a:srgbClr val="984807"/>
                </a:solidFill>
                <a:latin typeface="Calibri" pitchFamily="0" charset="1"/>
              </a:rPr>
              <a:t>y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gomatic</a:t>
            </a:r>
            <a:r>
              <a:rPr lang="en-US" sz="1800" baseline="0" b="0" i="0" dirty="0" spc="313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bones</a:t>
            </a:r>
            <a:r>
              <a:rPr lang="en-US" sz="1800" baseline="0" b="0" i="0" dirty="0" spc="313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33">
                <a:solidFill>
                  <a:srgbClr val="984807"/>
                </a:solidFill>
                <a:latin typeface="Calibri" pitchFamily="0" charset="1"/>
              </a:rPr>
              <a:t>f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orm</a:t>
            </a:r>
            <a:r>
              <a:rPr lang="en-US" sz="1800" baseline="0" b="0" i="0" dirty="0" spc="313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the </a:t>
            </a:r>
          </a:p>
          <a:p>
            <a:pPr marL="0">
              <a:lnSpc>
                <a:spcPts val="3240"/>
              </a:lnSpc>
            </a:pP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p</a:t>
            </a:r>
            <a:r>
              <a:rPr lang="en-US" sz="1800" baseline="0" b="0" i="0" dirty="0" spc="-26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ominences of chee</a:t>
            </a:r>
            <a:r>
              <a:rPr lang="en-US" sz="1800" baseline="0" b="0" i="0" dirty="0" spc="-11">
                <a:solidFill>
                  <a:srgbClr val="984807"/>
                </a:solidFill>
                <a:latin typeface="Calibri" pitchFamily="0" charset="1"/>
              </a:rPr>
              <a:t>k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s </a:t>
            </a:r>
          </a:p>
        </p:txBody>
      </p:sp>
      <p:sp>
        <p:nvSpPr>
          <p:cNvPr id="213" name="Rectangle 213"/>
          <p:cNvSpPr/>
          <p:nvPr/>
        </p:nvSpPr>
        <p:spPr>
          <a:xfrm rot="0" flipH="0" flipV="0">
            <a:off x="305714" y="1730502"/>
            <a:ext cx="2059127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2- M</a:t>
            </a:r>
            <a:r>
              <a:rPr lang="en-US" sz="1800" baseline="0" b="0" i="0" dirty="0" spc="-13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xi</a:t>
            </a:r>
            <a:r>
              <a:rPr lang="en-US" sz="1800" baseline="0" b="0" i="0" dirty="0" spc="-11">
                <a:solidFill>
                  <a:srgbClr val="984807"/>
                </a:solidFill>
                <a:latin typeface="Calibri" pitchFamily="0" charset="1"/>
              </a:rPr>
              <a:t>l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lae upper jaw </a:t>
            </a:r>
          </a:p>
        </p:txBody>
      </p:sp>
      <p:sp>
        <p:nvSpPr>
          <p:cNvPr id="214" name="Rectangle 214"/>
          <p:cNvSpPr/>
          <p:nvPr/>
        </p:nvSpPr>
        <p:spPr>
          <a:xfrm rot="0" flipH="0" flipV="0">
            <a:off x="305714" y="2197101"/>
            <a:ext cx="1415999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3- Nasal bones </a:t>
            </a:r>
          </a:p>
        </p:txBody>
      </p:sp>
      <p:sp>
        <p:nvSpPr>
          <p:cNvPr id="215" name="Rectangle 215"/>
          <p:cNvSpPr/>
          <p:nvPr/>
        </p:nvSpPr>
        <p:spPr>
          <a:xfrm rot="0" flipH="0" flipV="0">
            <a:off x="305714" y="2663445"/>
            <a:ext cx="1687271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4- Lacrimal bones </a:t>
            </a:r>
          </a:p>
        </p:txBody>
      </p:sp>
      <p:sp>
        <p:nvSpPr>
          <p:cNvPr id="216" name="Rectangle 216"/>
          <p:cNvSpPr/>
          <p:nvPr/>
        </p:nvSpPr>
        <p:spPr>
          <a:xfrm rot="0" flipH="0" flipV="0">
            <a:off x="305714" y="3129789"/>
            <a:ext cx="2876244" cy="6862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5-</a:t>
            </a:r>
            <a:r>
              <a:rPr lang="en-US" sz="1800" baseline="0" b="0" i="0" dirty="0" spc="193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73">
                <a:solidFill>
                  <a:srgbClr val="984807"/>
                </a:solidFill>
                <a:latin typeface="Calibri" pitchFamily="0" charset="1"/>
              </a:rPr>
              <a:t>V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omer</a:t>
            </a:r>
            <a:r>
              <a:rPr lang="en-US" sz="1800" baseline="0" b="0" i="0" dirty="0" spc="193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33">
                <a:solidFill>
                  <a:srgbClr val="984807"/>
                </a:solidFill>
                <a:latin typeface="Calibri" pitchFamily="0" charset="1"/>
              </a:rPr>
              <a:t>f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orm</a:t>
            </a:r>
            <a:r>
              <a:rPr lang="en-US" sz="1800" baseline="0" b="0" i="0" dirty="0" spc="-11">
                <a:solidFill>
                  <a:srgbClr val="984807"/>
                </a:solidFill>
                <a:latin typeface="Calibri" pitchFamily="0" charset="1"/>
              </a:rPr>
              <a:t>s</a:t>
            </a:r>
            <a:r>
              <a:rPr lang="en-US" sz="1800" baseline="0" b="0" i="0" dirty="0" spc="193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l</a:t>
            </a:r>
            <a:r>
              <a:rPr lang="en-US" sz="1800" baseline="0" b="0" i="0" dirty="0" spc="-13">
                <a:solidFill>
                  <a:srgbClr val="984807"/>
                </a:solidFill>
                <a:latin typeface="Calibri" pitchFamily="0" charset="1"/>
              </a:rPr>
              <a:t>o</a:t>
            </a:r>
            <a:r>
              <a:rPr lang="en-US" sz="1800" baseline="0" b="0" i="0" dirty="0" spc="-15">
                <a:solidFill>
                  <a:srgbClr val="984807"/>
                </a:solidFill>
                <a:latin typeface="Calibri" pitchFamily="0" charset="1"/>
              </a:rPr>
              <a:t>w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er</a:t>
            </a:r>
            <a:r>
              <a:rPr lang="en-US" sz="1800" baseline="0" b="0" i="0" dirty="0" spc="193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part</a:t>
            </a:r>
            <a:r>
              <a:rPr lang="en-US" sz="1800" baseline="0" b="0" i="0" dirty="0" spc="193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of </a:t>
            </a:r>
          </a:p>
          <a:p>
            <a:pPr marL="0">
              <a:lnSpc>
                <a:spcPts val="3243"/>
              </a:lnSpc>
            </a:pPr>
            <a:r>
              <a:rPr lang="en-US" sz="1802" baseline="0" b="0" i="0" dirty="0" spc="0">
                <a:solidFill>
                  <a:srgbClr val="984807"/>
                </a:solidFill>
                <a:latin typeface="Calibri" pitchFamily="0" charset="1"/>
              </a:rPr>
              <a:t>nasal se</a:t>
            </a:r>
            <a:r>
              <a:rPr lang="en-US" sz="1802" baseline="0" b="0" i="0" dirty="0" spc="-11">
                <a:solidFill>
                  <a:srgbClr val="984807"/>
                </a:solidFill>
                <a:latin typeface="Calibri" pitchFamily="0" charset="1"/>
              </a:rPr>
              <a:t>p</a:t>
            </a:r>
            <a:r>
              <a:rPr lang="en-US" sz="1802" baseline="0" b="0" i="0" dirty="0" spc="0">
                <a:solidFill>
                  <a:srgbClr val="984807"/>
                </a:solidFill>
                <a:latin typeface="Calibri" pitchFamily="0" charset="1"/>
              </a:rPr>
              <a:t>tum.  </a:t>
            </a:r>
          </a:p>
        </p:txBody>
      </p:sp>
      <p:sp>
        <p:nvSpPr>
          <p:cNvPr id="217" name="Rectangle 217"/>
          <p:cNvSpPr/>
          <p:nvPr/>
        </p:nvSpPr>
        <p:spPr>
          <a:xfrm rot="0" flipH="0" flipV="0">
            <a:off x="305714" y="4007994"/>
            <a:ext cx="2876244" cy="6857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6-</a:t>
            </a:r>
            <a:r>
              <a:rPr lang="en-US" sz="1800" baseline="0" b="0" i="0" dirty="0" spc="709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44">
                <a:solidFill>
                  <a:srgbClr val="984807"/>
                </a:solidFill>
                <a:latin typeface="Calibri" pitchFamily="0" charset="1"/>
              </a:rPr>
              <a:t>P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al</a:t>
            </a:r>
            <a:r>
              <a:rPr lang="en-US" sz="1800" baseline="0" b="0" i="0" dirty="0" spc="-15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tine</a:t>
            </a:r>
            <a:r>
              <a:rPr lang="en-US" sz="1800" baseline="0" b="0" i="0" dirty="0" spc="709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bones</a:t>
            </a:r>
            <a:r>
              <a:rPr lang="en-US" sz="1800" baseline="0" b="0" i="0" dirty="0" spc="709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33">
                <a:solidFill>
                  <a:srgbClr val="984807"/>
                </a:solidFill>
                <a:latin typeface="Calibri" pitchFamily="0" charset="1"/>
              </a:rPr>
              <a:t>f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orm</a:t>
            </a:r>
            <a:r>
              <a:rPr lang="en-US" sz="1800" baseline="0" b="0" i="0" dirty="0" spc="709">
                <a:solidFill>
                  <a:srgbClr val="984807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the </a:t>
            </a:r>
          </a:p>
          <a:p>
            <a:pPr marL="0">
              <a:lnSpc>
                <a:spcPts val="3239"/>
              </a:lnSpc>
            </a:pP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back part of ha</a:t>
            </a:r>
            <a:r>
              <a:rPr lang="en-US" sz="1800" baseline="0" b="0" i="0" dirty="0" spc="-24">
                <a:solidFill>
                  <a:srgbClr val="984807"/>
                </a:solidFill>
                <a:latin typeface="Calibri" pitchFamily="0" charset="1"/>
              </a:rPr>
              <a:t>r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d pal</a:t>
            </a:r>
            <a:r>
              <a:rPr lang="en-US" sz="1800" baseline="0" b="0" i="0" dirty="0" spc="-11">
                <a:solidFill>
                  <a:srgbClr val="984807"/>
                </a:solidFill>
                <a:latin typeface="Calibri" pitchFamily="0" charset="1"/>
              </a:rPr>
              <a:t>a</a:t>
            </a:r>
            <a:r>
              <a:rPr lang="en-US" sz="1800" baseline="0" b="0" i="0" dirty="0" spc="-28">
                <a:solidFill>
                  <a:srgbClr val="984807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e </a:t>
            </a:r>
          </a:p>
        </p:txBody>
      </p:sp>
      <p:sp>
        <p:nvSpPr>
          <p:cNvPr id="218" name="Rectangle 218"/>
          <p:cNvSpPr/>
          <p:nvPr/>
        </p:nvSpPr>
        <p:spPr>
          <a:xfrm rot="0" flipH="0" flipV="0">
            <a:off x="305714" y="4886072"/>
            <a:ext cx="2443428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 7- In</a:t>
            </a:r>
            <a:r>
              <a:rPr lang="en-US" sz="1800" baseline="0" b="0" i="0" dirty="0" spc="-45">
                <a:solidFill>
                  <a:srgbClr val="984807"/>
                </a:solidFill>
                <a:latin typeface="Calibri" pitchFamily="0" charset="1"/>
              </a:rPr>
              <a:t>f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erior  nasal </a:t>
            </a:r>
            <a:r>
              <a:rPr lang="en-US" sz="1800" baseline="0" b="0" i="0" dirty="0" spc="-19">
                <a:solidFill>
                  <a:srgbClr val="984807"/>
                </a:solidFill>
                <a:latin typeface="Calibri" pitchFamily="0" charset="1"/>
              </a:rPr>
              <a:t>c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onchae </a:t>
            </a:r>
          </a:p>
        </p:txBody>
      </p:sp>
      <p:sp>
        <p:nvSpPr>
          <p:cNvPr id="219" name="Rectangle 219"/>
          <p:cNvSpPr/>
          <p:nvPr/>
        </p:nvSpPr>
        <p:spPr>
          <a:xfrm rot="0" flipH="0" flipV="0">
            <a:off x="305714" y="5352416"/>
            <a:ext cx="2876244" cy="6858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79475" algn="l"/>
                <a:tab pos="2054707" algn="l"/>
              </a:tabLst>
            </a:pP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8- 	Mandible(lo</a:t>
            </a:r>
            <a:r>
              <a:rPr lang="en-US" sz="1800" baseline="0" b="0" i="0" dirty="0" spc="-15">
                <a:solidFill>
                  <a:srgbClr val="984807"/>
                </a:solidFill>
                <a:latin typeface="Calibri" pitchFamily="0" charset="1"/>
              </a:rPr>
              <a:t>w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er 	jaw):the </a:t>
            </a:r>
          </a:p>
          <a:p>
            <a:pPr marL="0">
              <a:lnSpc>
                <a:spcPts val="3240"/>
              </a:lnSpc>
            </a:pP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only m</a:t>
            </a:r>
            <a:r>
              <a:rPr lang="en-US" sz="1800" baseline="0" b="0" i="0" dirty="0" spc="-11">
                <a:solidFill>
                  <a:srgbClr val="984807"/>
                </a:solidFill>
                <a:latin typeface="Calibri" pitchFamily="0" charset="1"/>
              </a:rPr>
              <a:t>o</a:t>
            </a:r>
            <a:r>
              <a:rPr lang="en-US" sz="1800" baseline="0" b="0" i="0" dirty="0" spc="-22">
                <a:solidFill>
                  <a:srgbClr val="984807"/>
                </a:solidFill>
                <a:latin typeface="Calibri" pitchFamily="0" charset="1"/>
              </a:rPr>
              <a:t>v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able bone in s</a:t>
            </a:r>
            <a:r>
              <a:rPr lang="en-US" sz="1800" baseline="0" b="0" i="0" dirty="0" spc="-24">
                <a:solidFill>
                  <a:srgbClr val="984807"/>
                </a:solidFill>
                <a:latin typeface="Calibri" pitchFamily="0" charset="1"/>
              </a:rPr>
              <a:t>k</a:t>
            </a:r>
            <a:r>
              <a:rPr lang="en-US" sz="1800" baseline="0" b="0" i="0" dirty="0" spc="0">
                <a:solidFill>
                  <a:srgbClr val="984807"/>
                </a:solidFill>
                <a:latin typeface="Calibri" pitchFamily="0" charset="1"/>
              </a:rPr>
              <a:t>ull. </a:t>
            </a:r>
          </a:p>
        </p:txBody>
      </p:sp>
      <p:sp>
        <p:nvSpPr>
          <p:cNvPr id="220" name="Rectangle 220"/>
          <p:cNvSpPr/>
          <p:nvPr/>
        </p:nvSpPr>
        <p:spPr>
          <a:xfrm rot="0" flipH="0" flipV="0">
            <a:off x="3072383" y="6193445"/>
            <a:ext cx="57150" cy="303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984807"/>
                </a:solidFill>
                <a:latin typeface="Times New Roman" pitchFamily="0" charset="1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21" name="Freeform 221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 rot="0" flipH="0" flipV="0">
            <a:off x="214287" y="428651"/>
            <a:ext cx="3071876" cy="6286500"/>
          </a:xfrm>
          <a:custGeom>
            <a:pathLst>
              <a:path w="3071876" h="6286500">
                <a:moveTo>
                  <a:pt x="0" y="6286500"/>
                </a:moveTo>
                <a:lnTo>
                  <a:pt x="3071876" y="6286500"/>
                </a:lnTo>
                <a:lnTo>
                  <a:pt x="3071876" y="0"/>
                </a:lnTo>
                <a:lnTo>
                  <a:pt x="0" y="0"/>
                </a:lnTo>
                <a:lnTo>
                  <a:pt x="0" y="6286500"/>
                </a:lnTo>
                <a:close/>
              </a:path>
            </a:pathLst>
          </a:custGeom>
          <a:solidFill>
            <a:srgbClr val="DDD9C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3" name="Picture 223"/>
          <p:cNvPicPr>
            <a:picLocks noChangeAspect="0" noChangeArrowheads="1"/>
          </p:cNvPicPr>
          <p:nvPr/>
        </p:nvPicPr>
        <p:blipFill>
          <a:blip r:embed="rId2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9235" y="364237"/>
            <a:ext cx="2968751" cy="4183379"/>
          </a:xfrm>
          <a:prstGeom prst="rect">
            <a:avLst/>
          </a:prstGeom>
          <a:noFill/>
          <a:extLst/>
        </p:spPr>
      </p:pic>
      <p:pic>
        <p:nvPicPr>
          <p:cNvPr id="224" name="Picture 224"/>
          <p:cNvPicPr>
            <a:picLocks noChangeAspect="0" noChangeArrowheads="1"/>
          </p:cNvPicPr>
          <p:nvPr/>
        </p:nvPicPr>
        <p:blipFill>
          <a:blip r:embed="rId2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43625" y="428625"/>
            <a:ext cx="2786126" cy="4000500"/>
          </a:xfrm>
          <a:prstGeom prst="rect">
            <a:avLst/>
          </a:prstGeom>
          <a:noFill/>
          <a:extLst/>
        </p:spPr>
      </p:pic>
      <p:sp>
        <p:nvSpPr>
          <p:cNvPr id="225" name="Freeform 225"/>
          <p:cNvSpPr/>
          <p:nvPr/>
        </p:nvSpPr>
        <p:spPr>
          <a:xfrm rot="0" flipH="0" flipV="0">
            <a:off x="6124575" y="409575"/>
            <a:ext cx="2824226" cy="4038600"/>
          </a:xfrm>
          <a:custGeom>
            <a:pathLst>
              <a:path w="2824226" h="4038600">
                <a:moveTo>
                  <a:pt x="0" y="4038600"/>
                </a:moveTo>
                <a:lnTo>
                  <a:pt x="2824226" y="4038600"/>
                </a:lnTo>
                <a:lnTo>
                  <a:pt x="2824226" y="0"/>
                </a:lnTo>
                <a:lnTo>
                  <a:pt x="0" y="0"/>
                </a:lnTo>
                <a:lnTo>
                  <a:pt x="0" y="4038600"/>
                </a:lnTo>
                <a:close/>
              </a:path>
            </a:pathLst>
          </a:custGeom>
          <a:noFill/>
          <a:ln w="38100" cap="sq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" name="Picture 226"/>
          <p:cNvPicPr>
            <a:picLocks noChangeAspect="0" noChangeArrowheads="1"/>
          </p:cNvPicPr>
          <p:nvPr/>
        </p:nvPicPr>
        <p:blipFill>
          <a:blip r:embed="rId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79235" y="4649723"/>
            <a:ext cx="2897123" cy="2112264"/>
          </a:xfrm>
          <a:prstGeom prst="rect">
            <a:avLst/>
          </a:prstGeom>
          <a:noFill/>
          <a:extLst/>
        </p:spPr>
      </p:pic>
      <p:pic>
        <p:nvPicPr>
          <p:cNvPr id="227" name="Picture 227"/>
          <p:cNvPicPr>
            <a:picLocks noChangeAspect="0" noChangeArrowheads="1"/>
          </p:cNvPicPr>
          <p:nvPr/>
        </p:nvPicPr>
        <p:blipFill>
          <a:blip r:embed="rId2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43625" y="4714837"/>
            <a:ext cx="2714625" cy="1928876"/>
          </a:xfrm>
          <a:prstGeom prst="rect">
            <a:avLst/>
          </a:prstGeom>
          <a:noFill/>
          <a:extLst/>
        </p:spPr>
      </p:pic>
      <p:sp>
        <p:nvSpPr>
          <p:cNvPr id="228" name="Freeform 228"/>
          <p:cNvSpPr/>
          <p:nvPr/>
        </p:nvSpPr>
        <p:spPr>
          <a:xfrm rot="0" flipH="0" flipV="0">
            <a:off x="6124575" y="4695787"/>
            <a:ext cx="2752725" cy="1966976"/>
          </a:xfrm>
          <a:custGeom>
            <a:pathLst>
              <a:path w="2752725" h="1966976">
                <a:moveTo>
                  <a:pt x="0" y="1966976"/>
                </a:moveTo>
                <a:lnTo>
                  <a:pt x="2752725" y="1966976"/>
                </a:lnTo>
                <a:lnTo>
                  <a:pt x="2752725" y="0"/>
                </a:lnTo>
                <a:lnTo>
                  <a:pt x="0" y="0"/>
                </a:lnTo>
                <a:lnTo>
                  <a:pt x="0" y="1966976"/>
                </a:lnTo>
                <a:close/>
              </a:path>
            </a:pathLst>
          </a:custGeom>
          <a:noFill/>
          <a:ln w="38100" cap="sq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9" name="Picture 229"/>
          <p:cNvPicPr>
            <a:picLocks noChangeAspect="0" noChangeArrowheads="1"/>
          </p:cNvPicPr>
          <p:nvPr/>
        </p:nvPicPr>
        <p:blipFill>
          <a:blip r:embed="rId2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7498" y="428651"/>
            <a:ext cx="2643251" cy="6286500"/>
          </a:xfrm>
          <a:prstGeom prst="rect">
            <a:avLst/>
          </a:prstGeom>
          <a:noFill/>
          <a:extLst/>
        </p:spPr>
      </p:pic>
      <p:sp>
        <p:nvSpPr>
          <p:cNvPr id="230" name="Freeform 230"/>
          <p:cNvSpPr/>
          <p:nvPr/>
        </p:nvSpPr>
        <p:spPr>
          <a:xfrm rot="0" flipH="0" flipV="0">
            <a:off x="3343275" y="414363"/>
            <a:ext cx="2671826" cy="6315075"/>
          </a:xfrm>
          <a:custGeom>
            <a:pathLst>
              <a:path w="2671826" h="6315075">
                <a:moveTo>
                  <a:pt x="0" y="6315075"/>
                </a:moveTo>
                <a:lnTo>
                  <a:pt x="2671826" y="6315075"/>
                </a:lnTo>
                <a:lnTo>
                  <a:pt x="2671826" y="0"/>
                </a:lnTo>
                <a:lnTo>
                  <a:pt x="0" y="0"/>
                </a:lnTo>
                <a:lnTo>
                  <a:pt x="0" y="6315075"/>
                </a:lnTo>
                <a:close/>
              </a:path>
            </a:pathLst>
          </a:custGeom>
          <a:noFill/>
          <a:ln w="28575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Rectangle 231"/>
          <p:cNvSpPr/>
          <p:nvPr/>
        </p:nvSpPr>
        <p:spPr>
          <a:xfrm rot="0" flipH="0" flipV="0">
            <a:off x="-24383" y="12650"/>
            <a:ext cx="2665323" cy="2329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ln w="653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KaiTi" pitchFamily="0" charset="1"/>
              </a:rPr>
              <a:t> </a:t>
            </a:r>
            <a:r>
              <a:rPr lang="en-US" sz="1800" baseline="0" b="0" i="0" dirty="0" spc="0">
                <a:ln w="6531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KaiTi" pitchFamily="0" charset="1"/>
              </a:rPr>
              <a:t>The vertebral column: </a:t>
            </a:r>
          </a:p>
        </p:txBody>
      </p:sp>
      <p:sp>
        <p:nvSpPr>
          <p:cNvPr id="234" name="Rectangle 234"/>
          <p:cNvSpPr/>
          <p:nvPr/>
        </p:nvSpPr>
        <p:spPr>
          <a:xfrm rot="0" flipH="0" flipV="0">
            <a:off x="33528" y="218146"/>
            <a:ext cx="57150" cy="303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1" i="0" dirty="0" spc="0">
                <a:solidFill>
                  <a:srgbClr val="0070C0"/>
                </a:solidFill>
                <a:latin typeface="Times New Roman,Bold" pitchFamily="0" charset="1"/>
              </a:rPr>
              <a:t> </a:t>
            </a:r>
          </a:p>
        </p:txBody>
      </p:sp>
      <p:sp>
        <p:nvSpPr>
          <p:cNvPr id="235" name="Rectangle 235"/>
          <p:cNvSpPr/>
          <p:nvPr/>
        </p:nvSpPr>
        <p:spPr>
          <a:xfrm rot="0" flipH="0" flipV="0">
            <a:off x="307238" y="473075"/>
            <a:ext cx="3971544" cy="3657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is</a:t>
            </a:r>
            <a:r>
              <a:rPr lang="en-US" sz="1200" baseline="0" b="0" i="0" dirty="0" spc="44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made</a:t>
            </a:r>
            <a:r>
              <a:rPr lang="en-US" sz="1200" baseline="0" b="0" i="0" dirty="0" spc="451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</a:t>
            </a:r>
            <a:r>
              <a:rPr lang="en-US" sz="1200" baseline="0" b="0" i="0" dirty="0" spc="44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44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series</a:t>
            </a:r>
            <a:r>
              <a:rPr lang="en-US" sz="1200" baseline="0" b="0" i="0" dirty="0" spc="44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</a:t>
            </a:r>
            <a:r>
              <a:rPr lang="en-US" sz="1200" baseline="0" b="0" i="0" dirty="0" spc="44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3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ul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43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bones.</a:t>
            </a:r>
            <a:r>
              <a:rPr lang="en-US" sz="1200" baseline="0" b="0" i="0" dirty="0" spc="44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it </a:t>
            </a:r>
          </a:p>
          <a:p>
            <a:pPr marL="0">
              <a:lnSpc>
                <a:spcPts val="1439"/>
              </a:lnSpc>
              <a:tabLst>
                <a:tab pos="1027531" algn="l"/>
                <a:tab pos="1710283" algn="l"/>
                <a:tab pos="2249779" algn="l"/>
              </a:tabLst>
            </a:pP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omposed 	f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om 	33 	</a:t>
            </a: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ert</a:t>
            </a:r>
            <a:r>
              <a:rPr lang="en-US" sz="1200" baseline="0" b="0" i="0" dirty="0" spc="-12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b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ae.                               </a:t>
            </a:r>
          </a:p>
        </p:txBody>
      </p:sp>
      <p:sp>
        <p:nvSpPr>
          <p:cNvPr id="236" name="Rectangle 236"/>
          <p:cNvSpPr/>
          <p:nvPr/>
        </p:nvSpPr>
        <p:spPr>
          <a:xfrm rot="0" flipH="0" flipV="0">
            <a:off x="3124200" y="838836"/>
            <a:ext cx="71018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</a:t>
            </a:r>
          </a:p>
        </p:txBody>
      </p:sp>
      <p:sp>
        <p:nvSpPr>
          <p:cNvPr id="237" name="Rectangle 237"/>
          <p:cNvSpPr/>
          <p:nvPr/>
        </p:nvSpPr>
        <p:spPr>
          <a:xfrm rot="0" flipH="0" flipV="0">
            <a:off x="305714" y="1058292"/>
            <a:ext cx="2923032" cy="10975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51636" algn="l"/>
                <a:tab pos="1528927" algn="l"/>
                <a:tab pos="1827631" algn="l"/>
                <a:tab pos="2071471" algn="l"/>
                <a:tab pos="2690469" algn="l"/>
              </a:tabLst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1-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Cervical 	</a:t>
            </a:r>
            <a:r>
              <a:rPr lang="en-US" sz="1200" baseline="0" b="1" i="0" dirty="0" spc="-16">
                <a:solidFill>
                  <a:srgbClr val="000000"/>
                </a:solidFill>
                <a:latin typeface="Calibri,Bold" pitchFamily="0" charset="1"/>
              </a:rPr>
              <a:t>v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erteb</a:t>
            </a:r>
            <a:r>
              <a:rPr lang="en-US" sz="1200" baseline="0" b="1" i="0" dirty="0" spc="-18">
                <a:solidFill>
                  <a:srgbClr val="000000"/>
                </a:solidFill>
                <a:latin typeface="Calibri,Bold" pitchFamily="0" charset="1"/>
              </a:rPr>
              <a:t>r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ae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, 	(7) 	in 	nu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m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ber 	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lo</a:t>
            </a:r>
            <a:r>
              <a:rPr lang="en-US" sz="1200" baseline="0" b="0" i="0" dirty="0" spc="-12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ted </a:t>
            </a:r>
            <a:r>
              <a:rPr lang="en-US" sz="1200" baseline="0" b="0" i="0" dirty="0" spc="-12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 neck. The 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fir</a:t>
            </a:r>
            <a:r>
              <a:rPr lang="en-US" sz="1200" baseline="0" b="1" i="0" dirty="0" spc="-23">
                <a:solidFill>
                  <a:srgbClr val="000000"/>
                </a:solidFill>
                <a:latin typeface="Calibri,Bold" pitchFamily="0" charset="1"/>
              </a:rPr>
              <a:t>s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t </a:t>
            </a:r>
            <a:r>
              <a:rPr lang="en-US" sz="1200" baseline="0" b="1" i="0" dirty="0" spc="-16">
                <a:solidFill>
                  <a:srgbClr val="000000"/>
                </a:solidFill>
                <a:latin typeface="Calibri,Bold" pitchFamily="0" charset="1"/>
              </a:rPr>
              <a:t>v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erteb</a:t>
            </a:r>
            <a:r>
              <a:rPr lang="en-US" sz="1200" baseline="0" b="1" i="0" dirty="0" spc="-18">
                <a:solidFill>
                  <a:srgbClr val="000000"/>
                </a:solidFill>
                <a:latin typeface="Calibri,Bold" pitchFamily="0" charset="1"/>
              </a:rPr>
              <a:t>r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a</a:t>
            </a:r>
            <a:r>
              <a:rPr lang="en-US" sz="1200" baseline="0" b="0" i="0" dirty="0" spc="-12">
                <a:solidFill>
                  <a:srgbClr val="000000"/>
                </a:solidFill>
                <a:latin typeface="Calibri" pitchFamily="0" charset="1"/>
              </a:rPr>
              <a:t>,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alled 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(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the </a:t>
            </a:r>
          </a:p>
          <a:p>
            <a:pPr marL="0">
              <a:lnSpc>
                <a:spcPts val="1439"/>
              </a:lnSpc>
            </a:pPr>
            <a:r>
              <a:rPr lang="en-US" sz="1200" baseline="0" b="1" i="0" dirty="0" spc="-32">
                <a:solidFill>
                  <a:srgbClr val="000000"/>
                </a:solidFill>
                <a:latin typeface="Calibri,Bold" pitchFamily="0" charset="1"/>
              </a:rPr>
              <a:t>A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tl</a:t>
            </a:r>
            <a:r>
              <a:rPr lang="en-US" sz="1200" baseline="0" b="1" i="0" dirty="0" spc="-17">
                <a:solidFill>
                  <a:srgbClr val="000000"/>
                </a:solidFill>
                <a:latin typeface="Calibri,Bold" pitchFamily="0" charset="1"/>
              </a:rPr>
              <a:t>a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s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),which 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rti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ul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 with the occip</a:t>
            </a:r>
            <a:r>
              <a:rPr lang="en-US" sz="1200" baseline="0" b="0" i="0" dirty="0" spc="-12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tal bone </a:t>
            </a:r>
          </a:p>
          <a:p>
            <a:pPr marL="0">
              <a:lnSpc>
                <a:spcPts val="1442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</a:t>
            </a:r>
            <a:r>
              <a:rPr lang="en-US" sz="1200" baseline="0" b="0" i="0" dirty="0" spc="2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k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ull</a:t>
            </a:r>
            <a:r>
              <a:rPr lang="en-US" sz="1200" baseline="0" b="0" i="0" dirty="0" spc="20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by</a:t>
            </a:r>
            <a:r>
              <a:rPr lang="en-US" sz="1200" baseline="0" b="0" i="0" dirty="0" spc="2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35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tl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no-occipital</a:t>
            </a:r>
            <a:r>
              <a:rPr lang="en-US" sz="1200" baseline="0" b="0" i="0" dirty="0" spc="2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jo</a:t>
            </a:r>
            <a:r>
              <a:rPr lang="en-US" sz="1200" baseline="0" b="0" i="0" dirty="0" spc="-12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-19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t.</a:t>
            </a:r>
            <a:r>
              <a:rPr lang="en-US" sz="1200" baseline="0" b="0" i="0" dirty="0" spc="2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200" baseline="0" b="1" i="0" dirty="0" spc="208">
                <a:solidFill>
                  <a:srgbClr val="000000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s</a:t>
            </a:r>
            <a:r>
              <a:rPr lang="en-US" sz="1200" baseline="0" b="1" i="0" dirty="0" spc="-15">
                <a:solidFill>
                  <a:srgbClr val="000000"/>
                </a:solidFill>
                <a:latin typeface="Calibri,Bold" pitchFamily="0" charset="1"/>
              </a:rPr>
              <a:t>e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cond </a:t>
            </a:r>
          </a:p>
          <a:p>
            <a:pPr marL="0">
              <a:lnSpc>
                <a:spcPts val="1439"/>
              </a:lnSpc>
              <a:tabLst>
                <a:tab pos="731824" algn="l"/>
                <a:tab pos="1213459" algn="l"/>
                <a:tab pos="1591411" algn="l"/>
                <a:tab pos="2079091" algn="l"/>
                <a:tab pos="2681325" algn="l"/>
              </a:tabLst>
            </a:pPr>
            <a:r>
              <a:rPr lang="en-US" sz="1200" baseline="0" b="1" i="0" dirty="0" spc="-16">
                <a:solidFill>
                  <a:srgbClr val="000000"/>
                </a:solidFill>
                <a:latin typeface="Calibri,Bold" pitchFamily="0" charset="1"/>
              </a:rPr>
              <a:t>v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erteb</a:t>
            </a:r>
            <a:r>
              <a:rPr lang="en-US" sz="1200" baseline="0" b="1" i="0" dirty="0" spc="-19">
                <a:solidFill>
                  <a:srgbClr val="000000"/>
                </a:solidFill>
                <a:latin typeface="Calibri,Bold" pitchFamily="0" charset="1"/>
              </a:rPr>
              <a:t>r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ae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	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alled 	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Axis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	which 	suppo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 	the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mo</a:t>
            </a: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ement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 the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tlas </a:t>
            </a: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erteb</a:t>
            </a:r>
            <a:r>
              <a:rPr lang="en-US" sz="1200" baseline="0" b="0" i="0" dirty="0" spc="-35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ae</a:t>
            </a:r>
            <a:r>
              <a:rPr lang="en-US" sz="1200" baseline="0" b="0" i="0" dirty="0" spc="-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and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k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ull.  </a:t>
            </a:r>
          </a:p>
        </p:txBody>
      </p:sp>
      <p:sp>
        <p:nvSpPr>
          <p:cNvPr id="238" name="Rectangle 238"/>
          <p:cNvSpPr/>
          <p:nvPr/>
        </p:nvSpPr>
        <p:spPr>
          <a:xfrm rot="0" flipH="0" flipV="0">
            <a:off x="305714" y="2192401"/>
            <a:ext cx="69494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239" name="Rectangle 239"/>
          <p:cNvSpPr/>
          <p:nvPr/>
        </p:nvSpPr>
        <p:spPr>
          <a:xfrm rot="0" flipH="0" flipV="0">
            <a:off x="305714" y="2411857"/>
            <a:ext cx="2923100" cy="7319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4771" algn="l"/>
                <a:tab pos="2047087" algn="l"/>
                <a:tab pos="2688945" algn="l"/>
              </a:tabLst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2-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Tho</a:t>
            </a:r>
            <a:r>
              <a:rPr lang="en-US" sz="1200" baseline="0" b="1" i="0" dirty="0" spc="-16">
                <a:solidFill>
                  <a:srgbClr val="000000"/>
                </a:solidFill>
                <a:latin typeface="Calibri,Bold" pitchFamily="0" charset="1"/>
              </a:rPr>
              <a:t>r</a:t>
            </a:r>
            <a:r>
              <a:rPr lang="en-US" sz="1200" baseline="0" b="1" i="0" dirty="0" spc="-17">
                <a:solidFill>
                  <a:srgbClr val="000000"/>
                </a:solidFill>
                <a:latin typeface="Calibri,Bold" pitchFamily="0" charset="1"/>
              </a:rPr>
              <a:t>a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cic</a:t>
            </a:r>
            <a:r>
              <a:rPr lang="en-US" sz="1200" baseline="0" b="1" i="0" dirty="0" spc="724">
                <a:solidFill>
                  <a:srgbClr val="000000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-16">
                <a:solidFill>
                  <a:srgbClr val="000000"/>
                </a:solidFill>
                <a:latin typeface="Calibri,Bold" pitchFamily="0" charset="1"/>
              </a:rPr>
              <a:t>v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erteb</a:t>
            </a:r>
            <a:r>
              <a:rPr lang="en-US" sz="1200" baseline="0" b="1" i="0" dirty="0" spc="-18">
                <a:solidFill>
                  <a:srgbClr val="000000"/>
                </a:solidFill>
                <a:latin typeface="Calibri,Bold" pitchFamily="0" charset="1"/>
              </a:rPr>
              <a:t>r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ae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,(12) 	in 	nu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m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be</a:t>
            </a:r>
            <a:r>
              <a:rPr lang="en-US" sz="1200" baseline="0" b="0" i="0" dirty="0" spc="-105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, 	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lo</a:t>
            </a:r>
            <a:r>
              <a:rPr lang="en-US" sz="1200" baseline="0" b="0" i="0" dirty="0" spc="-12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ted</a:t>
            </a:r>
            <a:r>
              <a:rPr lang="en-US" sz="1200" baseline="0" b="0" i="0" dirty="0" spc="24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3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2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2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tho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x.</a:t>
            </a:r>
            <a:r>
              <a:rPr lang="en-US" sz="1200" baseline="0" b="0" i="0" dirty="0" spc="24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2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po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terior</a:t>
            </a:r>
            <a:r>
              <a:rPr lang="en-US" sz="1200" baseline="0" b="0" i="0" dirty="0" spc="24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ends</a:t>
            </a:r>
            <a:r>
              <a:rPr lang="en-US" sz="1200" baseline="0" b="0" i="0" dirty="0" spc="24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 </a:t>
            </a:r>
          </a:p>
          <a:p>
            <a:pPr marL="0">
              <a:lnSpc>
                <a:spcPts val="1443"/>
              </a:lnSpc>
              <a:tabLst>
                <a:tab pos="345947" algn="l"/>
                <a:tab pos="1256131" algn="l"/>
                <a:tab pos="1594459" algn="l"/>
                <a:tab pos="2275687" algn="l"/>
                <a:tab pos="2545689" algn="l"/>
              </a:tabLst>
            </a:pP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the 	r</a:t>
            </a:r>
            <a:r>
              <a:rPr lang="en-US" sz="1202" baseline="0" b="0" i="0" dirty="0" spc="-13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bs(12pai</a:t>
            </a:r>
            <a:r>
              <a:rPr lang="en-US" sz="1202" baseline="0" b="0" i="0" dirty="0" spc="-25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s) 	a</a:t>
            </a:r>
            <a:r>
              <a:rPr lang="en-US" sz="1202" baseline="0" b="0" i="0" dirty="0" spc="-1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2" baseline="0" b="0" i="0" dirty="0" spc="-11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 	</a:t>
            </a:r>
            <a:r>
              <a:rPr lang="en-US" sz="1202" baseline="0" b="0" i="0" dirty="0" spc="-13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2" baseline="0" b="0" i="0" dirty="0" spc="-2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tach</a:t>
            </a:r>
            <a:r>
              <a:rPr lang="en-US" sz="1202" baseline="0" b="0" i="0" dirty="0" spc="-11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d 	to 	these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erteb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ae.</a:t>
            </a:r>
            <a:r>
              <a:rPr lang="en-US" sz="1200" baseline="0" b="0" i="0" dirty="0" spc="-32">
                <a:solidFill>
                  <a:srgbClr val="000000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240" name="Rectangle 240"/>
          <p:cNvSpPr/>
          <p:nvPr/>
        </p:nvSpPr>
        <p:spPr>
          <a:xfrm rot="0" flipH="0" flipV="0">
            <a:off x="305714" y="3180335"/>
            <a:ext cx="69494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241" name="Rectangle 241"/>
          <p:cNvSpPr/>
          <p:nvPr/>
        </p:nvSpPr>
        <p:spPr>
          <a:xfrm rot="0" flipH="0" flipV="0">
            <a:off x="305714" y="3399791"/>
            <a:ext cx="2923032" cy="7315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3-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Lumber </a:t>
            </a:r>
            <a:r>
              <a:rPr lang="en-US" sz="1200" baseline="0" b="1" i="0" dirty="0" spc="-16">
                <a:solidFill>
                  <a:srgbClr val="000000"/>
                </a:solidFill>
                <a:latin typeface="Calibri,Bold" pitchFamily="0" charset="1"/>
              </a:rPr>
              <a:t>v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erteb</a:t>
            </a:r>
            <a:r>
              <a:rPr lang="en-US" sz="1200" baseline="0" b="1" i="0" dirty="0" spc="-18">
                <a:solidFill>
                  <a:srgbClr val="000000"/>
                </a:solidFill>
                <a:latin typeface="Calibri,Bold" pitchFamily="0" charset="1"/>
              </a:rPr>
              <a:t>r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ae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,(5) in numbe</a:t>
            </a:r>
            <a:r>
              <a:rPr lang="en-US" sz="1200" baseline="0" b="0" i="0" dirty="0" spc="-107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, are lo</a:t>
            </a:r>
            <a:r>
              <a:rPr lang="en-US" sz="1200" baseline="0" b="0" i="0" dirty="0" spc="-12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ted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in</a:t>
            </a:r>
            <a:r>
              <a:rPr lang="en-US" sz="1200" baseline="0" b="0" i="0" dirty="0" spc="20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2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small</a:t>
            </a:r>
            <a:r>
              <a:rPr lang="en-US" sz="1200" baseline="0" b="0" i="0" dirty="0" spc="2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</a:t>
            </a:r>
            <a:r>
              <a:rPr lang="en-US" sz="1200" baseline="0" b="0" i="0" dirty="0" spc="20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20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back</a:t>
            </a:r>
            <a:r>
              <a:rPr lang="en-US" sz="1200" baseline="0" b="0" i="0" dirty="0" spc="2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they</a:t>
            </a:r>
            <a:r>
              <a:rPr lang="en-US" sz="1200" baseline="0" b="0" i="0" dirty="0" spc="2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20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l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ar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er</a:t>
            </a:r>
            <a:r>
              <a:rPr lang="en-US" sz="1200" baseline="0" b="0" i="0" dirty="0" spc="20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and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he</a:t>
            </a:r>
            <a:r>
              <a:rPr lang="en-US" sz="1200" baseline="0" b="0" i="0" dirty="0" spc="-2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vi</a:t>
            </a:r>
            <a:r>
              <a:rPr lang="en-US" sz="1200" baseline="0" b="0" i="0" dirty="0" spc="-12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2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2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200" baseline="0" b="0" i="0" dirty="0" spc="24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other</a:t>
            </a:r>
            <a:r>
              <a:rPr lang="en-US" sz="1200" baseline="0" b="0" i="0" dirty="0" spc="2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erteb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ae</a:t>
            </a:r>
            <a:r>
              <a:rPr lang="en-US" sz="1200" baseline="0" b="0" i="0" dirty="0" spc="24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to</a:t>
            </a:r>
            <a:r>
              <a:rPr lang="en-US" sz="1200" baseline="0" b="0" i="0" dirty="0" spc="24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suppo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 </a:t>
            </a:r>
          </a:p>
          <a:p>
            <a:pPr marL="0">
              <a:lnSpc>
                <a:spcPts val="1440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mo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 </a:t>
            </a:r>
            <a:r>
              <a:rPr lang="en-US" sz="1200" baseline="0" b="0" i="0" dirty="0" spc="-19">
                <a:solidFill>
                  <a:srgbClr val="000000"/>
                </a:solidFill>
                <a:latin typeface="Calibri" pitchFamily="0" charset="1"/>
              </a:rPr>
              <a:t>w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eight. </a:t>
            </a:r>
          </a:p>
        </p:txBody>
      </p:sp>
      <p:sp>
        <p:nvSpPr>
          <p:cNvPr id="242" name="Rectangle 242"/>
          <p:cNvSpPr/>
          <p:nvPr/>
        </p:nvSpPr>
        <p:spPr>
          <a:xfrm rot="0" flipH="0" flipV="0">
            <a:off x="305714" y="4168141"/>
            <a:ext cx="69494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243" name="Rectangle 243"/>
          <p:cNvSpPr/>
          <p:nvPr/>
        </p:nvSpPr>
        <p:spPr>
          <a:xfrm rot="0" flipH="0" flipV="0">
            <a:off x="305714" y="4387597"/>
            <a:ext cx="2923032" cy="5486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4-</a:t>
            </a:r>
            <a:r>
              <a:rPr lang="en-US" sz="1200" baseline="0" b="0" i="0" dirty="0" spc="26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S</a:t>
            </a:r>
            <a:r>
              <a:rPr lang="en-US" sz="1200" baseline="0" b="1" i="0" dirty="0" spc="-21">
                <a:solidFill>
                  <a:srgbClr val="000000"/>
                </a:solidFill>
                <a:latin typeface="Calibri,Bold" pitchFamily="0" charset="1"/>
              </a:rPr>
              <a:t>a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c</a:t>
            </a:r>
            <a:r>
              <a:rPr lang="en-US" sz="1200" baseline="0" b="1" i="0" dirty="0" spc="-19">
                <a:solidFill>
                  <a:srgbClr val="000000"/>
                </a:solidFill>
                <a:latin typeface="Calibri,Bold" pitchFamily="0" charset="1"/>
              </a:rPr>
              <a:t>r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al</a:t>
            </a:r>
            <a:r>
              <a:rPr lang="en-US" sz="1200" baseline="0" b="1" i="0" dirty="0" spc="268">
                <a:solidFill>
                  <a:srgbClr val="000000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-16">
                <a:solidFill>
                  <a:srgbClr val="000000"/>
                </a:solidFill>
                <a:latin typeface="Calibri,Bold" pitchFamily="0" charset="1"/>
              </a:rPr>
              <a:t>ve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rteb</a:t>
            </a:r>
            <a:r>
              <a:rPr lang="en-US" sz="1200" baseline="0" b="1" i="0" dirty="0" spc="-18">
                <a:solidFill>
                  <a:srgbClr val="000000"/>
                </a:solidFill>
                <a:latin typeface="Calibri,Bold" pitchFamily="0" charset="1"/>
              </a:rPr>
              <a:t>r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ae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.(5)sep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</a:t>
            </a:r>
            <a:r>
              <a:rPr lang="en-US" sz="1200" baseline="0" b="0" i="0" dirty="0" spc="25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bones</a:t>
            </a:r>
            <a:r>
              <a:rPr lang="en-US" sz="1200" baseline="0" b="0" i="0" dirty="0" spc="26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in</a:t>
            </a:r>
            <a:r>
              <a:rPr lang="en-US" sz="1200" baseline="0" b="0" i="0" dirty="0" spc="26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child.</a:t>
            </a:r>
            <a:r>
              <a:rPr lang="en-US" sz="1200" baseline="0" b="0" i="0" dirty="0" spc="30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they</a:t>
            </a:r>
            <a:r>
              <a:rPr lang="en-US" sz="1200" baseline="0" b="0" i="0" dirty="0" spc="31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-12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-18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tually</a:t>
            </a:r>
            <a:r>
              <a:rPr lang="en-US" sz="1200" baseline="0" b="0" i="0" dirty="0" spc="30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fuse</a:t>
            </a:r>
            <a:r>
              <a:rPr lang="en-US" sz="1200" baseline="0" b="0" i="0" dirty="0" spc="31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to</a:t>
            </a:r>
            <a:r>
              <a:rPr lang="en-US" sz="1200" baseline="0" b="0" i="0" dirty="0" spc="304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8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orm</a:t>
            </a:r>
            <a:r>
              <a:rPr lang="en-US" sz="1200" baseline="0" b="0" i="0" dirty="0" spc="318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316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sin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le </a:t>
            </a:r>
          </a:p>
          <a:p>
            <a:pPr marL="0">
              <a:lnSpc>
                <a:spcPts val="1439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bone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alled the</a:t>
            </a:r>
            <a:r>
              <a:rPr lang="en-US" sz="1200" baseline="0" b="0" i="0" dirty="0" spc="-19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sacrum in the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adult. </a:t>
            </a:r>
          </a:p>
        </p:txBody>
      </p:sp>
      <p:sp>
        <p:nvSpPr>
          <p:cNvPr id="244" name="Rectangle 244"/>
          <p:cNvSpPr/>
          <p:nvPr/>
        </p:nvSpPr>
        <p:spPr>
          <a:xfrm rot="0" flipH="0" flipV="0">
            <a:off x="305714" y="4972813"/>
            <a:ext cx="69494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245" name="Rectangle 245"/>
          <p:cNvSpPr/>
          <p:nvPr/>
        </p:nvSpPr>
        <p:spPr>
          <a:xfrm rot="0" flipH="0" flipV="0">
            <a:off x="305714" y="5192268"/>
            <a:ext cx="2923032" cy="5489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5-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Coccyx</a:t>
            </a:r>
            <a:r>
              <a:rPr lang="en-US" sz="1200" baseline="0" b="1" i="0" dirty="0" spc="235">
                <a:solidFill>
                  <a:srgbClr val="000000"/>
                </a:solidFill>
                <a:latin typeface="Calibri,Bold" pitchFamily="0" charset="1"/>
              </a:rPr>
              <a:t> </a:t>
            </a:r>
            <a:r>
              <a:rPr lang="en-US" sz="1200" baseline="0" b="1" i="0" dirty="0" spc="-16">
                <a:solidFill>
                  <a:srgbClr val="000000"/>
                </a:solidFill>
                <a:latin typeface="Calibri,Bold" pitchFamily="0" charset="1"/>
              </a:rPr>
              <a:t>ve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rteb</a:t>
            </a:r>
            <a:r>
              <a:rPr lang="en-US" sz="1200" baseline="0" b="1" i="0" dirty="0" spc="-18">
                <a:solidFill>
                  <a:srgbClr val="000000"/>
                </a:solidFill>
                <a:latin typeface="Calibri,Bold" pitchFamily="0" charset="1"/>
              </a:rPr>
              <a:t>r</a:t>
            </a:r>
            <a:r>
              <a:rPr lang="en-US" sz="1200" baseline="0" b="1" i="0" dirty="0" spc="0">
                <a:solidFill>
                  <a:srgbClr val="000000"/>
                </a:solidFill>
                <a:latin typeface="Calibri,Bold" pitchFamily="0" charset="1"/>
              </a:rPr>
              <a:t>ae,</a:t>
            </a:r>
            <a:r>
              <a:rPr lang="en-US" sz="1200" baseline="0" b="0" i="0" dirty="0" spc="2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onsi</a:t>
            </a: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2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of</a:t>
            </a:r>
            <a:r>
              <a:rPr lang="en-US" sz="1200" baseline="0" b="0" i="0" dirty="0" spc="2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(</a:t>
            </a:r>
            <a:r>
              <a:rPr lang="en-US" sz="1200" baseline="0" b="0" i="0" dirty="0" spc="2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4</a:t>
            </a:r>
            <a:r>
              <a:rPr lang="en-US" sz="1200" baseline="0" b="0" i="0" dirty="0" spc="2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or</a:t>
            </a:r>
            <a:r>
              <a:rPr lang="en-US" sz="1200" baseline="0" b="0" i="0" dirty="0" spc="2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5</a:t>
            </a:r>
            <a:r>
              <a:rPr lang="en-US" sz="1200" baseline="0" b="0" i="0" dirty="0" spc="2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)ti</a:t>
            </a:r>
            <a:r>
              <a:rPr lang="en-US" sz="1200" baseline="0" b="0" i="0" dirty="0" spc="-18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y </a:t>
            </a:r>
          </a:p>
          <a:p>
            <a:pPr marL="0">
              <a:lnSpc>
                <a:spcPts val="1442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bones in the chi</a:t>
            </a:r>
            <a:r>
              <a:rPr lang="en-US" sz="1200" baseline="0" b="0" i="0" dirty="0" spc="-13">
                <a:solidFill>
                  <a:srgbClr val="000000"/>
                </a:solidFill>
                <a:latin typeface="Calibri" pitchFamily="0" charset="1"/>
              </a:rPr>
              <a:t>l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d, these fuse to </a:t>
            </a:r>
            <a:r>
              <a:rPr lang="en-US" sz="1200" baseline="0" b="0" i="0" dirty="0" spc="-18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orm a  s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ngle </a:t>
            </a:r>
          </a:p>
          <a:p>
            <a:pPr marL="0">
              <a:lnSpc>
                <a:spcPts val="1440"/>
              </a:lnSpc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bone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in the</a:t>
            </a:r>
            <a:r>
              <a:rPr lang="en-US" sz="1200" baseline="0" b="0" i="0" dirty="0" spc="-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adult. </a:t>
            </a:r>
          </a:p>
        </p:txBody>
      </p:sp>
      <p:sp>
        <p:nvSpPr>
          <p:cNvPr id="246" name="Rectangle 246"/>
          <p:cNvSpPr/>
          <p:nvPr/>
        </p:nvSpPr>
        <p:spPr>
          <a:xfrm rot="0" flipH="0" flipV="0">
            <a:off x="305714" y="5777789"/>
            <a:ext cx="69494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247" name="Rectangle 247"/>
          <p:cNvSpPr/>
          <p:nvPr/>
        </p:nvSpPr>
        <p:spPr>
          <a:xfrm rot="0" flipH="0" flipV="0">
            <a:off x="305714" y="5997245"/>
            <a:ext cx="2923032" cy="7318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The</a:t>
            </a:r>
            <a:r>
              <a:rPr lang="en-US" sz="1200" baseline="0" b="0" i="0" dirty="0" spc="520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y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pi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al</a:t>
            </a:r>
            <a:r>
              <a:rPr lang="en-US" sz="1200" baseline="0" b="0" i="0" dirty="0" spc="5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erteb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ae</a:t>
            </a:r>
            <a:r>
              <a:rPr lang="en-US" sz="1200" baseline="0" b="0" i="0" dirty="0" spc="5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onsi</a:t>
            </a: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200" baseline="0" b="0" i="0" dirty="0" spc="5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om</a:t>
            </a:r>
            <a:r>
              <a:rPr lang="en-US" sz="1200" baseline="0" b="0" i="0" dirty="0" spc="532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200" baseline="0" b="0" i="0" dirty="0" spc="-16">
                <a:solidFill>
                  <a:srgbClr val="000000"/>
                </a:solidFill>
                <a:latin typeface="Calibri" pitchFamily="0" charset="1"/>
              </a:rPr>
              <a:t>(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bod</a:t>
            </a:r>
            <a:r>
              <a:rPr lang="en-US" sz="1200" baseline="0" b="0" i="0" dirty="0" spc="-88">
                <a:solidFill>
                  <a:srgbClr val="000000"/>
                </a:solidFill>
                <a:latin typeface="Calibri" pitchFamily="0" charset="1"/>
              </a:rPr>
              <a:t>y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, </a:t>
            </a:r>
          </a:p>
          <a:p>
            <a:pPr marL="0">
              <a:lnSpc>
                <a:spcPts val="1439"/>
              </a:lnSpc>
              <a:tabLst>
                <a:tab pos="742492" algn="l"/>
                <a:tab pos="1190599" algn="l"/>
                <a:tab pos="1929739" algn="l"/>
                <a:tab pos="2634081" algn="l"/>
              </a:tabLst>
            </a:pP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erteb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ae 	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ch, 	</a:t>
            </a: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teb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ae 	</a:t>
            </a:r>
            <a:r>
              <a:rPr lang="en-US" sz="1200" baseline="0" b="0" i="0" dirty="0" spc="-18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amen, 	sp</a:t>
            </a:r>
            <a:r>
              <a:rPr lang="en-US" sz="1200" baseline="0" b="0" i="0" dirty="0" spc="-13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 </a:t>
            </a:r>
          </a:p>
          <a:p>
            <a:pPr marL="0">
              <a:lnSpc>
                <a:spcPts val="1440"/>
              </a:lnSpc>
              <a:tabLst>
                <a:tab pos="629716" algn="l"/>
                <a:tab pos="1390243" algn="l"/>
                <a:tab pos="2019655" algn="l"/>
                <a:tab pos="2373477" algn="l"/>
              </a:tabLst>
            </a:pP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p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ocess, 	t</a:t>
            </a:r>
            <a:r>
              <a:rPr lang="en-US" sz="1200" baseline="0" b="0" i="0" dirty="0" spc="-23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n</a:t>
            </a:r>
            <a:r>
              <a:rPr lang="en-US" sz="1200" baseline="0" b="0" i="0" dirty="0" spc="-14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200" baseline="0" b="0" i="0" dirty="0" spc="-15">
                <a:solidFill>
                  <a:srgbClr val="000000"/>
                </a:solidFill>
                <a:latin typeface="Calibri" pitchFamily="0" charset="1"/>
              </a:rPr>
              <a:t>v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200" baseline="0" b="0" i="0" dirty="0" spc="-2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se 	p</a:t>
            </a:r>
            <a:r>
              <a:rPr lang="en-US" sz="1200" baseline="0" b="0" i="0" dirty="0" spc="-35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ocess, 	and 	articu</a:t>
            </a:r>
            <a:r>
              <a:rPr lang="en-US" sz="1200" baseline="0" b="0" i="0" dirty="0" spc="-13">
                <a:solidFill>
                  <a:srgbClr val="000000"/>
                </a:solidFill>
                <a:latin typeface="Calibri" pitchFamily="0" charset="1"/>
              </a:rPr>
              <a:t>l</a:t>
            </a:r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ar </a:t>
            </a:r>
          </a:p>
          <a:p>
            <a:pPr marL="0">
              <a:lnSpc>
                <a:spcPts val="1443"/>
              </a:lnSpc>
            </a:pP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p</a:t>
            </a:r>
            <a:r>
              <a:rPr lang="en-US" sz="1202" baseline="0" b="0" i="0" dirty="0" spc="-25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202" baseline="0" b="0" i="0" dirty="0" spc="0">
                <a:solidFill>
                  <a:srgbClr val="000000"/>
                </a:solidFill>
                <a:latin typeface="Calibri" pitchFamily="0" charset="1"/>
              </a:rPr>
              <a:t>ocess.  </a:t>
            </a:r>
          </a:p>
        </p:txBody>
      </p:sp>
      <p:sp>
        <p:nvSpPr>
          <p:cNvPr id="248" name="Rectangle 248"/>
          <p:cNvSpPr/>
          <p:nvPr/>
        </p:nvSpPr>
        <p:spPr>
          <a:xfrm rot="0" flipH="0" flipV="0">
            <a:off x="305714" y="6765646"/>
            <a:ext cx="69494" cy="1828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000000"/>
                </a:solidFill>
                <a:latin typeface="Calibri" pitchFamily="0" charset="1"/>
              </a:rPr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49" name="Freeform 249"/>
          <p:cNvSpPr/>
          <p:nvPr/>
        </p:nvSpPr>
        <p:spPr>
          <a:xfrm rot="0" flipH="0" flipV="0">
            <a:off x="0" y="0"/>
            <a:ext cx="9144000" cy="6858000"/>
          </a:xfrm>
          <a:custGeom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 rot="0" flipH="0" flipV="0">
            <a:off x="457200" y="274702"/>
            <a:ext cx="8229600" cy="1143000"/>
          </a:xfrm>
          <a:custGeom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AC09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 rot="0" flipH="0" flipV="0">
            <a:off x="548640" y="995554"/>
            <a:ext cx="2121408" cy="21336"/>
          </a:xfrm>
          <a:custGeom>
            <a:pathLst>
              <a:path w="2121408" h="21336">
                <a:moveTo>
                  <a:pt x="0" y="0"/>
                </a:moveTo>
                <a:lnTo>
                  <a:pt x="1060704" y="0"/>
                </a:lnTo>
                <a:lnTo>
                  <a:pt x="2121408" y="0"/>
                </a:lnTo>
                <a:lnTo>
                  <a:pt x="2121408" y="21336"/>
                </a:lnTo>
                <a:lnTo>
                  <a:pt x="1060704" y="21336"/>
                </a:lnTo>
                <a:lnTo>
                  <a:pt x="0" y="21336"/>
                </a:lnTo>
                <a:close/>
                <a:moveTo>
                  <a:pt x="5313806" y="5862446"/>
                </a:moveTo>
              </a:path>
            </a:pathLst>
          </a:custGeom>
          <a:solidFill>
            <a:srgbClr val="007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 rot="0" flipH="0" flipV="0">
            <a:off x="457200" y="1600137"/>
            <a:ext cx="8229600" cy="4526026"/>
          </a:xfrm>
          <a:custGeom>
            <a:pathLst>
              <a:path w="8229600" h="4526026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3" name="Picture 253"/>
          <p:cNvPicPr>
            <a:picLocks noChangeAspect="0" noChangeArrowheads="1"/>
          </p:cNvPicPr>
          <p:nvPr/>
        </p:nvPicPr>
        <p:blipFill>
          <a:blip r:embed="rId2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71875" y="3500387"/>
            <a:ext cx="4929251" cy="2500376"/>
          </a:xfrm>
          <a:prstGeom prst="rect">
            <a:avLst/>
          </a:prstGeom>
          <a:noFill/>
          <a:extLst/>
        </p:spPr>
      </p:pic>
      <p:sp>
        <p:nvSpPr>
          <p:cNvPr id="254" name="Freeform 254"/>
          <p:cNvSpPr/>
          <p:nvPr/>
        </p:nvSpPr>
        <p:spPr>
          <a:xfrm rot="0" flipH="0" flipV="0">
            <a:off x="3552825" y="3481337"/>
            <a:ext cx="4967351" cy="2538476"/>
          </a:xfrm>
          <a:custGeom>
            <a:pathLst>
              <a:path w="4967351" h="2538476">
                <a:moveTo>
                  <a:pt x="0" y="2538476"/>
                </a:moveTo>
                <a:lnTo>
                  <a:pt x="4967351" y="2538476"/>
                </a:lnTo>
                <a:lnTo>
                  <a:pt x="4967351" y="0"/>
                </a:lnTo>
                <a:lnTo>
                  <a:pt x="0" y="0"/>
                </a:lnTo>
                <a:lnTo>
                  <a:pt x="0" y="2538476"/>
                </a:lnTo>
                <a:close/>
              </a:path>
            </a:pathLst>
          </a:custGeom>
          <a:noFill/>
          <a:ln w="38100" cap="flat" cmpd="sng">
            <a:solidFill>
              <a:srgbClr val="FF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Rectangle 255"/>
          <p:cNvSpPr/>
          <p:nvPr/>
        </p:nvSpPr>
        <p:spPr>
          <a:xfrm rot="0" flipH="0" flipV="0">
            <a:off x="460248" y="532223"/>
            <a:ext cx="2212300" cy="4717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aseline="0" b="0" i="0" dirty="0" spc="0">
                <a:solidFill>
                  <a:srgbClr val="0070C0"/>
                </a:solidFill>
                <a:latin typeface="Times New Roman" pitchFamily="0" charset="1"/>
              </a:rPr>
              <a:t> </a:t>
            </a:r>
            <a:r>
              <a:rPr lang="en-US" sz="2795" baseline="0" b="1" i="1" dirty="0" spc="0">
                <a:solidFill>
                  <a:srgbClr val="0070C0"/>
                </a:solidFill>
                <a:latin typeface="Kokila,BoldItalic" pitchFamily="0" charset="1"/>
              </a:rPr>
              <a:t>The thoracic cage:</a:t>
            </a:r>
          </a:p>
        </p:txBody>
      </p:sp>
      <p:sp>
        <p:nvSpPr>
          <p:cNvPr id="256" name="Rectangle 256"/>
          <p:cNvSpPr/>
          <p:nvPr/>
        </p:nvSpPr>
        <p:spPr>
          <a:xfrm rot="0" flipH="0" flipV="0">
            <a:off x="548640" y="1701633"/>
            <a:ext cx="8032242" cy="311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It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is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18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omposed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of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bones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and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muscle.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The</a:t>
            </a:r>
            <a:r>
              <a:rPr lang="en-US" sz="1800" baseline="0" b="0" i="0" dirty="0" spc="135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bones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18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onsi</a:t>
            </a:r>
            <a:r>
              <a:rPr lang="en-US" sz="1800" baseline="0" b="0" i="0" dirty="0" spc="-20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of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(12)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 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tho</a:t>
            </a:r>
            <a:r>
              <a:rPr lang="en-US" sz="1800" baseline="0" b="0" i="0" dirty="0" spc="-42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acic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ver</a:t>
            </a:r>
            <a:r>
              <a:rPr lang="en-US" sz="1800" baseline="0" b="0" i="0" dirty="0" spc="-27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eb</a:t>
            </a:r>
            <a:r>
              <a:rPr lang="en-US" sz="1800" baseline="0" b="0" i="0" dirty="0" spc="-40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ae</a:t>
            </a:r>
            <a:r>
              <a:rPr lang="en-US" sz="1800" baseline="0" b="0" i="0" dirty="0" spc="133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121">
                <a:solidFill>
                  <a:srgbClr val="000000"/>
                </a:solidFill>
                <a:latin typeface="Calibri" pitchFamily="0" charset="1"/>
              </a:rPr>
              <a:t> </a:t>
            </a:r>
            <a:r>
              <a:rPr lang="en-US" sz="1800" baseline="0" b="0" i="0" dirty="0" spc="-18">
                <a:solidFill>
                  <a:srgbClr val="000000"/>
                </a:solidFill>
                <a:latin typeface="Times New Roman" pitchFamily="0" charset="1"/>
              </a:rPr>
              <a:t>  </a:t>
            </a:r>
          </a:p>
        </p:txBody>
      </p:sp>
      <p:sp>
        <p:nvSpPr>
          <p:cNvPr id="257" name="Rectangle 257"/>
          <p:cNvSpPr/>
          <p:nvPr/>
        </p:nvSpPr>
        <p:spPr>
          <a:xfrm rot="0" flipH="0" flipV="0">
            <a:off x="891844" y="2150238"/>
            <a:ext cx="5404535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po</a:t>
            </a:r>
            <a:r>
              <a:rPr lang="en-US" sz="1800" baseline="0" b="0" i="0" dirty="0" spc="-19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800" baseline="0" b="0" i="0" dirty="0" spc="-27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erior</a:t>
            </a:r>
            <a:r>
              <a:rPr lang="en-US" sz="1800" baseline="0" b="0" i="0" dirty="0" spc="-11">
                <a:solidFill>
                  <a:srgbClr val="000000"/>
                </a:solidFill>
                <a:latin typeface="Calibri" pitchFamily="0" charset="1"/>
              </a:rPr>
              <a:t>l</a:t>
            </a:r>
            <a:r>
              <a:rPr lang="en-US" sz="1800" baseline="0" b="0" i="0" dirty="0" spc="-131">
                <a:solidFill>
                  <a:srgbClr val="000000"/>
                </a:solidFill>
                <a:latin typeface="Calibri" pitchFamily="0" charset="1"/>
              </a:rPr>
              <a:t>y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, the </a:t>
            </a:r>
            <a:r>
              <a:rPr lang="en-US" sz="1800" baseline="0" b="0" i="0" dirty="0" spc="-20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800" baseline="0" b="0" i="0" dirty="0" spc="-27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ernum an</a:t>
            </a:r>
            <a:r>
              <a:rPr lang="en-US" sz="1800" baseline="0" b="0" i="0" dirty="0" spc="-28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erior</a:t>
            </a:r>
            <a:r>
              <a:rPr lang="en-US" sz="1800" baseline="0" b="0" i="0" dirty="0" spc="-11">
                <a:solidFill>
                  <a:srgbClr val="000000"/>
                </a:solidFill>
                <a:latin typeface="Calibri" pitchFamily="0" charset="1"/>
              </a:rPr>
              <a:t>l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y and the enci</a:t>
            </a:r>
            <a:r>
              <a:rPr lang="en-US" sz="1800" baseline="0" b="0" i="0" dirty="0" spc="-29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cling r</a:t>
            </a:r>
            <a:r>
              <a:rPr lang="en-US" sz="1800" baseline="0" b="0" i="0" dirty="0" spc="-11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bs. </a:t>
            </a:r>
          </a:p>
        </p:txBody>
      </p:sp>
      <p:sp>
        <p:nvSpPr>
          <p:cNvPr id="258" name="Rectangle 258"/>
          <p:cNvSpPr/>
          <p:nvPr/>
        </p:nvSpPr>
        <p:spPr>
          <a:xfrm rot="0" flipH="0" flipV="0">
            <a:off x="548640" y="2616582"/>
            <a:ext cx="8150199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1" i="0" dirty="0" spc="0">
                <a:solidFill>
                  <a:srgbClr val="000000"/>
                </a:solidFill>
                <a:latin typeface="Calibri,Bold" pitchFamily="0" charset="1"/>
              </a:rPr>
              <a:t>The </a:t>
            </a:r>
            <a:r>
              <a:rPr lang="en-US" sz="1800" baseline="0" b="1" i="0" dirty="0" spc="-22">
                <a:solidFill>
                  <a:srgbClr val="000000"/>
                </a:solidFill>
                <a:latin typeface="Calibri,Bold" pitchFamily="0" charset="1"/>
              </a:rPr>
              <a:t>s</a:t>
            </a:r>
            <a:r>
              <a:rPr lang="en-US" sz="1800" baseline="0" b="1" i="0" dirty="0" spc="-36">
                <a:solidFill>
                  <a:srgbClr val="000000"/>
                </a:solidFill>
                <a:latin typeface="Calibri,Bold" pitchFamily="0" charset="1"/>
              </a:rPr>
              <a:t>t</a:t>
            </a:r>
            <a:r>
              <a:rPr lang="en-US" sz="1800" baseline="0" b="1" i="0" dirty="0" spc="0">
                <a:solidFill>
                  <a:srgbClr val="000000"/>
                </a:solidFill>
                <a:latin typeface="Calibri,Bold" pitchFamily="0" charset="1"/>
              </a:rPr>
              <a:t>ernum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 :it </a:t>
            </a:r>
            <a:r>
              <a:rPr lang="en-US" sz="1800" baseline="0" b="0" i="0" dirty="0" spc="-33">
                <a:solidFill>
                  <a:srgbClr val="000000"/>
                </a:solidFill>
                <a:latin typeface="Calibri" pitchFamily="0" charset="1"/>
              </a:rPr>
              <a:t>f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orms the middle port</a:t>
            </a:r>
            <a:r>
              <a:rPr lang="en-US" sz="1800" baseline="0" b="0" i="0" dirty="0" spc="-11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on of the  an</a:t>
            </a:r>
            <a:r>
              <a:rPr lang="en-US" sz="1800" baseline="0" b="0" i="0" dirty="0" spc="-27">
                <a:solidFill>
                  <a:srgbClr val="000000"/>
                </a:solidFill>
                <a:latin typeface="Calibri" pitchFamily="0" charset="1"/>
              </a:rPr>
              <a:t>t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erior </a:t>
            </a:r>
            <a:r>
              <a:rPr lang="en-US" sz="1800" baseline="0" b="0" i="0" dirty="0" spc="-27">
                <a:solidFill>
                  <a:srgbClr val="000000"/>
                </a:solidFill>
                <a:latin typeface="Calibri" pitchFamily="0" charset="1"/>
              </a:rPr>
              <a:t>w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all of the tho</a:t>
            </a:r>
            <a:r>
              <a:rPr lang="en-US" sz="1800" baseline="0" b="0" i="0" dirty="0" spc="-42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800" baseline="0" b="0" i="0" dirty="0" spc="-11">
                <a:solidFill>
                  <a:srgbClr val="000000"/>
                </a:solidFill>
                <a:latin typeface="Calibri" pitchFamily="0" charset="1"/>
              </a:rPr>
              <a:t>a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x, it </a:t>
            </a:r>
            <a:r>
              <a:rPr lang="en-US" sz="1800" baseline="0" b="0" i="0" dirty="0" spc="-18">
                <a:solidFill>
                  <a:srgbClr val="000000"/>
                </a:solidFill>
                <a:latin typeface="Calibri" pitchFamily="0" charset="1"/>
              </a:rPr>
              <a:t>c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onsi</a:t>
            </a:r>
            <a:r>
              <a:rPr lang="en-US" sz="1800" baseline="0" b="0" i="0" dirty="0" spc="-20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t  </a:t>
            </a:r>
          </a:p>
        </p:txBody>
      </p:sp>
      <p:sp>
        <p:nvSpPr>
          <p:cNvPr id="259" name="Rectangle 259"/>
          <p:cNvSpPr/>
          <p:nvPr/>
        </p:nvSpPr>
        <p:spPr>
          <a:xfrm rot="0" flipH="0" flipV="0">
            <a:off x="891844" y="3028026"/>
            <a:ext cx="4723376" cy="2746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solidFill>
                  <a:srgbClr val="000000"/>
                </a:solidFill>
                <a:latin typeface="Calibri" pitchFamily="0" charset="1"/>
              </a:rPr>
              <a:t>of th</a:t>
            </a:r>
            <a:r>
              <a:rPr lang="en-US" sz="1802" baseline="0" b="0" i="0" dirty="0" spc="-31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802" baseline="0" b="0" i="0" dirty="0" spc="0">
                <a:solidFill>
                  <a:srgbClr val="000000"/>
                </a:solidFill>
                <a:latin typeface="Calibri" pitchFamily="0" charset="1"/>
              </a:rPr>
              <a:t>ee parts(manubr</a:t>
            </a:r>
            <a:r>
              <a:rPr lang="en-US" sz="1802" baseline="0" b="0" i="0" dirty="0" spc="-11">
                <a:solidFill>
                  <a:srgbClr val="000000"/>
                </a:solidFill>
                <a:latin typeface="Calibri" pitchFamily="0" charset="1"/>
              </a:rPr>
              <a:t>i</a:t>
            </a:r>
            <a:r>
              <a:rPr lang="en-US" sz="1802" baseline="0" b="0" i="0" dirty="0" spc="0">
                <a:solidFill>
                  <a:srgbClr val="000000"/>
                </a:solidFill>
                <a:latin typeface="Calibri" pitchFamily="0" charset="1"/>
              </a:rPr>
              <a:t>um, bod</a:t>
            </a:r>
            <a:r>
              <a:rPr lang="en-US" sz="1802" baseline="0" b="0" i="0" dirty="0" spc="-132">
                <a:solidFill>
                  <a:srgbClr val="000000"/>
                </a:solidFill>
                <a:latin typeface="Calibri" pitchFamily="0" charset="1"/>
              </a:rPr>
              <a:t>y</a:t>
            </a:r>
            <a:r>
              <a:rPr lang="en-US" sz="1802" baseline="0" b="0" i="0" dirty="0" spc="0">
                <a:solidFill>
                  <a:srgbClr val="000000"/>
                </a:solidFill>
                <a:latin typeface="Calibri" pitchFamily="0" charset="1"/>
              </a:rPr>
              <a:t>, xiphoid p</a:t>
            </a:r>
            <a:r>
              <a:rPr lang="en-US" sz="1802" baseline="0" b="0" i="0" dirty="0" spc="-28">
                <a:solidFill>
                  <a:srgbClr val="000000"/>
                </a:solidFill>
                <a:latin typeface="Calibri" pitchFamily="0" charset="1"/>
              </a:rPr>
              <a:t>r</a:t>
            </a:r>
            <a:r>
              <a:rPr lang="en-US" sz="1802" baseline="0" b="0" i="0" dirty="0" spc="0">
                <a:solidFill>
                  <a:srgbClr val="000000"/>
                </a:solidFill>
                <a:latin typeface="Calibri" pitchFamily="0" charset="1"/>
              </a:rPr>
              <a:t>ocess). </a:t>
            </a:r>
          </a:p>
        </p:txBody>
      </p:sp>
      <p:sp>
        <p:nvSpPr>
          <p:cNvPr id="260" name="Rectangle 260"/>
          <p:cNvSpPr/>
          <p:nvPr/>
        </p:nvSpPr>
        <p:spPr>
          <a:xfrm rot="0" flipH="0" flipV="0">
            <a:off x="548640" y="3494660"/>
            <a:ext cx="103479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  </a:t>
            </a:r>
          </a:p>
        </p:txBody>
      </p:sp>
      <p:sp>
        <p:nvSpPr>
          <p:cNvPr id="261" name="Rectangle 261"/>
          <p:cNvSpPr/>
          <p:nvPr/>
        </p:nvSpPr>
        <p:spPr>
          <a:xfrm rot="0" flipH="0" flipV="0">
            <a:off x="548640" y="3961004"/>
            <a:ext cx="51663" cy="274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 </a:t>
            </a:r>
          </a:p>
        </p:txBody>
      </p:sp>
      <p:sp>
        <p:nvSpPr>
          <p:cNvPr id="262" name="Rectangle 262"/>
          <p:cNvSpPr/>
          <p:nvPr/>
        </p:nvSpPr>
        <p:spPr>
          <a:xfrm rot="0" flipH="0" flipV="0">
            <a:off x="8537447" y="4390265"/>
            <a:ext cx="57226" cy="3040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aseline="0" b="0" i="0" dirty="0" spc="0">
                <a:solidFill>
                  <a:srgbClr val="000000"/>
                </a:solidFill>
                <a:latin typeface="Times New Roman" pitchFamily="0" charset="1"/>
              </a:rPr>
              <a:t> 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14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