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80" d="100"/>
          <a:sy n="80" d="100"/>
        </p:scale>
        <p:origin x="69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7254-E73D-490F-BE8B-268DD1EC8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65C32-3E3E-4F48-BFB1-512007E90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9287-09A2-40B7-984F-8F90CC98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C45E0-5575-43F7-9437-7FFA1311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D8CB-C340-4C82-A8E4-3B782EF4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394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8C13-6291-4AA0-914F-6E869BAE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ED96B-8FE7-48F5-9398-A90BE46F5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9CD8-A144-4B68-BF8F-EB2D8F78F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18AC-6955-44D2-9466-EE48C2D6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6C66-CA2B-49D3-8C9C-7BD887E3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30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891A7-36E2-4563-B123-4C13BE169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F2A02-150C-4E81-AB70-B15506765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8D0F7-05C1-436C-B3BF-7925C54E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B06D1-E7B2-4207-BC7D-4CA14FC5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7AF98-6717-47F8-A3BB-8E70711D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773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4635-238A-4173-B3EC-ACC254B0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48DE8-6C8A-4332-8D6F-D79A6778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2786-297B-4885-AB37-DBF48814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D0EDC-B2DF-4FF1-AA68-7201FDD1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4B17D-DE2D-4974-8A5B-A0B3FC2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18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D298-5A05-49E6-A4D5-168E1FBA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A606B-28E3-4525-9A4A-6879E967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791AE-A495-4CBB-AD32-37997042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C10A-6029-4817-BB3D-F8422E00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85A8D-528A-4B00-89E1-762AA22D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571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5A4B-A892-456B-BAFE-EEE8375D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E2A5-297B-4CDC-9F9A-862DE726F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6EA49-FFFA-47A1-AA99-2318B405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52BAD-023A-4005-B9EF-D679266A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CF55E-8944-48CC-A8B9-18418960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00DD4-9EC9-496F-A16D-E600729F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35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0476-686F-44DD-88AE-DB04558F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B6E3-831D-4759-A6F8-B097750B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24742-269E-4844-AB7E-D42443706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F2EDB-A16F-4D9F-8219-7B4D4D895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07C68-114F-489F-8DF3-BE7EFFB07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E2630-E56B-4CB5-81FC-AA9D52EA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37648-FF93-4320-BA54-B7B081D1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1D0BD-BFB9-4B09-8F4D-0D0CAF5B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139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12C9-3E7E-4A44-8D9D-1092AF6D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CBE01-77FA-482B-A2E1-B54EB0AB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0966E-DAC1-4681-B0E1-85C3ADE3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00E08-ADFB-4558-AD41-D7557DBE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316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946D9-29E4-495A-915D-2722B9C7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7697F-F963-4DC3-AC53-92818D4B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ED5EB-540A-4423-9EB8-52AEE829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473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5F153-4EA6-49FB-BF4E-947DD116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1167-0AAE-499E-8039-01B16685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1B6DD-67E9-4716-9BED-A3CAEF9A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6F55A-FB76-406D-9222-00BF12AB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A67C0-663B-41F8-B2E7-E8E876C9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A8EA1-2CBB-456A-AC72-445A804F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323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14DB-6957-4ADC-A0F0-A60A62C0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8B395-9CC9-4580-98AB-530CE39BC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4CFF8-7227-4E22-ABFA-24F281098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763CC-A02F-42F4-95A1-D61509D1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1B9A1-879E-4AD6-89AA-54AF231C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ED54D-2CE9-420E-A21C-63C1C1AF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334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7E6A0-D5F5-4B89-8B1D-9ACBBD1D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260DC-7ECB-4E09-8229-5CB545013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0D80-3F93-499A-9995-957A9CE12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CCE5-C5B2-4BA4-8AE2-0018933038E6}" type="datetimeFigureOut">
              <a:rPr lang="ar-IQ" smtClean="0"/>
              <a:t>05/06/1445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09BC9-4E68-45AC-BD62-C2866D297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71A85-A7C0-4A6A-ACDA-E3692DEF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9FD3B-E692-4D8C-BE9A-D00D957296A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945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3B07-0DEA-40E6-9EE2-0BF5BC302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Series Direct (DC) current circuit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30BA8-FC9C-4B84-AEC0-507F8B677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Introduction </a:t>
            </a:r>
            <a:endParaRPr lang="ar-IQ" sz="4800" dirty="0"/>
          </a:p>
        </p:txBody>
      </p:sp>
    </p:spTree>
    <p:extLst>
      <p:ext uri="{BB962C8B-B14F-4D97-AF65-F5344CB8AC3E}">
        <p14:creationId xmlns:p14="http://schemas.microsoft.com/office/powerpoint/2010/main" val="235707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D1A0-6BCF-4E9D-B1FB-90A9FE31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056"/>
          </a:xfrm>
        </p:spPr>
        <p:txBody>
          <a:bodyPr/>
          <a:lstStyle/>
          <a:p>
            <a:r>
              <a:rPr lang="en-US" b="1" dirty="0"/>
              <a:t>Series circuit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F780B-FE8A-40FE-9FD7-C6F852A8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71" y="1081314"/>
            <a:ext cx="9512754" cy="5015480"/>
          </a:xfrm>
        </p:spPr>
      </p:pic>
    </p:spTree>
    <p:extLst>
      <p:ext uri="{BB962C8B-B14F-4D97-AF65-F5344CB8AC3E}">
        <p14:creationId xmlns:p14="http://schemas.microsoft.com/office/powerpoint/2010/main" val="2791700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AAC9-B91C-46D1-8102-DFD8CD5A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7942"/>
          </a:xfrm>
        </p:spPr>
        <p:txBody>
          <a:bodyPr/>
          <a:lstStyle/>
          <a:p>
            <a:r>
              <a:rPr lang="en-US" b="1" dirty="0"/>
              <a:t>Examples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427F1-3716-4968-BA30-BC11AB75B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892630"/>
            <a:ext cx="7830457" cy="5284334"/>
          </a:xfrm>
        </p:spPr>
      </p:pic>
    </p:spTree>
    <p:extLst>
      <p:ext uri="{BB962C8B-B14F-4D97-AF65-F5344CB8AC3E}">
        <p14:creationId xmlns:p14="http://schemas.microsoft.com/office/powerpoint/2010/main" val="323301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F8C1-8855-4D05-991F-5B3C6566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4742"/>
          </a:xfrm>
        </p:spPr>
        <p:txBody>
          <a:bodyPr/>
          <a:lstStyle/>
          <a:p>
            <a:r>
              <a:rPr lang="en-US" b="1" dirty="0"/>
              <a:t>Examples 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BEFEA2-3639-4D2F-B842-2673AFD6C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771" y="965200"/>
            <a:ext cx="7762281" cy="5211763"/>
          </a:xfrm>
        </p:spPr>
      </p:pic>
    </p:spTree>
    <p:extLst>
      <p:ext uri="{BB962C8B-B14F-4D97-AF65-F5344CB8AC3E}">
        <p14:creationId xmlns:p14="http://schemas.microsoft.com/office/powerpoint/2010/main" val="862935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22A3-4B74-4326-A05C-8F4F5562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370"/>
          </a:xfrm>
        </p:spPr>
        <p:txBody>
          <a:bodyPr/>
          <a:lstStyle/>
          <a:p>
            <a:r>
              <a:rPr lang="en-US" b="1" dirty="0"/>
              <a:t>Examples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5D8A0-E50D-4B94-A40D-CBE8C3B81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114" y="1008743"/>
            <a:ext cx="7982104" cy="5168220"/>
          </a:xfrm>
        </p:spPr>
      </p:pic>
    </p:spTree>
    <p:extLst>
      <p:ext uri="{BB962C8B-B14F-4D97-AF65-F5344CB8AC3E}">
        <p14:creationId xmlns:p14="http://schemas.microsoft.com/office/powerpoint/2010/main" val="380643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F042C-A4BE-47AF-B1E9-5178C9DB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170"/>
          </a:xfrm>
        </p:spPr>
        <p:txBody>
          <a:bodyPr/>
          <a:lstStyle/>
          <a:p>
            <a:r>
              <a:rPr lang="en-US" b="1" dirty="0"/>
              <a:t>Power distribution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D31E31-F6F3-4CBB-86AF-F6B00AFC9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629" y="936171"/>
            <a:ext cx="8922171" cy="5240792"/>
          </a:xfrm>
        </p:spPr>
      </p:pic>
    </p:spTree>
    <p:extLst>
      <p:ext uri="{BB962C8B-B14F-4D97-AF65-F5344CB8AC3E}">
        <p14:creationId xmlns:p14="http://schemas.microsoft.com/office/powerpoint/2010/main" val="120786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7F51-6CC1-4DF6-988E-58CF2908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1485"/>
          </a:xfrm>
        </p:spPr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8A2D1D-ADAF-4EE8-A3FC-4B3346027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314" y="1124857"/>
            <a:ext cx="8727643" cy="5052106"/>
          </a:xfrm>
        </p:spPr>
      </p:pic>
    </p:spTree>
    <p:extLst>
      <p:ext uri="{BB962C8B-B14F-4D97-AF65-F5344CB8AC3E}">
        <p14:creationId xmlns:p14="http://schemas.microsoft.com/office/powerpoint/2010/main" val="254236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C276-6506-4E2E-B97A-E38EB4B2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2628"/>
          </a:xfrm>
        </p:spPr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F546C0-0F53-47D9-A187-83E803FD2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14" y="1023257"/>
            <a:ext cx="9220324" cy="5153706"/>
          </a:xfrm>
        </p:spPr>
      </p:pic>
    </p:spTree>
    <p:extLst>
      <p:ext uri="{BB962C8B-B14F-4D97-AF65-F5344CB8AC3E}">
        <p14:creationId xmlns:p14="http://schemas.microsoft.com/office/powerpoint/2010/main" val="324388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BA8A-7C3E-4016-A093-71A87AEB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r>
              <a:rPr lang="en-US" b="1" dirty="0"/>
              <a:t>Voltage sources in series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280C8A-002D-43B7-A4D6-FADD52FF7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735" y="1049307"/>
            <a:ext cx="9563496" cy="5117420"/>
          </a:xfrm>
        </p:spPr>
      </p:pic>
    </p:spTree>
    <p:extLst>
      <p:ext uri="{BB962C8B-B14F-4D97-AF65-F5344CB8AC3E}">
        <p14:creationId xmlns:p14="http://schemas.microsoft.com/office/powerpoint/2010/main" val="425677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4E32-E144-4055-A9AB-44A61721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0E5B2-B111-4CBF-8A38-F62FB2B3E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6114" y="1386114"/>
            <a:ext cx="8549501" cy="4790849"/>
          </a:xfrm>
        </p:spPr>
      </p:pic>
    </p:spTree>
    <p:extLst>
      <p:ext uri="{BB962C8B-B14F-4D97-AF65-F5344CB8AC3E}">
        <p14:creationId xmlns:p14="http://schemas.microsoft.com/office/powerpoint/2010/main" val="55050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E77E-814F-4BF6-B7AD-230F8E7D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325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Conclusion</a:t>
            </a:r>
            <a:endParaRPr lang="ar-IQ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711616-E837-43F9-85DD-1BE34F1DF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696" y="1269574"/>
            <a:ext cx="9737044" cy="4950392"/>
          </a:xfrm>
        </p:spPr>
      </p:pic>
    </p:spTree>
    <p:extLst>
      <p:ext uri="{BB962C8B-B14F-4D97-AF65-F5344CB8AC3E}">
        <p14:creationId xmlns:p14="http://schemas.microsoft.com/office/powerpoint/2010/main" val="88131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D212-D3F3-4E60-A537-4EB30C21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170"/>
          </a:xfrm>
        </p:spPr>
        <p:txBody>
          <a:bodyPr/>
          <a:lstStyle/>
          <a:p>
            <a:r>
              <a:rPr lang="en-US" b="1" dirty="0"/>
              <a:t>Introduction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20282C-6EAC-43F5-8864-521C8E208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1486"/>
            <a:ext cx="9195719" cy="5175477"/>
          </a:xfrm>
        </p:spPr>
      </p:pic>
    </p:spTree>
    <p:extLst>
      <p:ext uri="{BB962C8B-B14F-4D97-AF65-F5344CB8AC3E}">
        <p14:creationId xmlns:p14="http://schemas.microsoft.com/office/powerpoint/2010/main" val="338992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9D32-3146-4A0D-A628-2A666F5D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6342"/>
          </a:xfrm>
        </p:spPr>
        <p:txBody>
          <a:bodyPr/>
          <a:lstStyle/>
          <a:p>
            <a:r>
              <a:rPr lang="en-US" b="1" dirty="0"/>
              <a:t>Series DC Circuit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4868A3-D623-4633-B125-207638DEC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086" y="1153886"/>
            <a:ext cx="7802721" cy="5023077"/>
          </a:xfrm>
        </p:spPr>
      </p:pic>
    </p:spTree>
    <p:extLst>
      <p:ext uri="{BB962C8B-B14F-4D97-AF65-F5344CB8AC3E}">
        <p14:creationId xmlns:p14="http://schemas.microsoft.com/office/powerpoint/2010/main" val="276667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0FF9-EC4A-4AA5-8386-F30645C5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4056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Series Resistors</a:t>
            </a:r>
            <a:endParaRPr lang="ar-IQ" b="1" u="sng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DC9EA4-7E42-4154-B3DC-C394CEDD3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543" y="1074057"/>
            <a:ext cx="7691676" cy="5102906"/>
          </a:xfrm>
        </p:spPr>
      </p:pic>
    </p:spTree>
    <p:extLst>
      <p:ext uri="{BB962C8B-B14F-4D97-AF65-F5344CB8AC3E}">
        <p14:creationId xmlns:p14="http://schemas.microsoft.com/office/powerpoint/2010/main" val="1532174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29D4-5BE4-4843-8A52-B6E63E3E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continue</a:t>
            </a:r>
            <a:endParaRPr lang="ar-IQ" b="1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DEC0DD-F9FD-4E34-A5BC-A5EDF9315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429" y="914400"/>
            <a:ext cx="7995277" cy="5262563"/>
          </a:xfrm>
        </p:spPr>
      </p:pic>
    </p:spTree>
    <p:extLst>
      <p:ext uri="{BB962C8B-B14F-4D97-AF65-F5344CB8AC3E}">
        <p14:creationId xmlns:p14="http://schemas.microsoft.com/office/powerpoint/2010/main" val="386705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95D2-5E33-41D0-B0E0-BBA5E7FF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10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 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4BE98E-1CAA-4D9D-B2DB-C8B95516F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629" y="885371"/>
            <a:ext cx="8136733" cy="5291592"/>
          </a:xfrm>
        </p:spPr>
      </p:pic>
    </p:spTree>
    <p:extLst>
      <p:ext uri="{BB962C8B-B14F-4D97-AF65-F5344CB8AC3E}">
        <p14:creationId xmlns:p14="http://schemas.microsoft.com/office/powerpoint/2010/main" val="11866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EB9D-954F-47E9-80AE-D98CC470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5542"/>
          </a:xfrm>
        </p:spPr>
        <p:txBody>
          <a:bodyPr/>
          <a:lstStyle/>
          <a:p>
            <a:r>
              <a:rPr lang="en-US" b="1" dirty="0"/>
              <a:t>Examples – equal resistors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54B25A-FF0D-4183-8FD7-E41FE2E0A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943429"/>
            <a:ext cx="8620564" cy="5385934"/>
          </a:xfrm>
        </p:spPr>
      </p:pic>
    </p:spTree>
    <p:extLst>
      <p:ext uri="{BB962C8B-B14F-4D97-AF65-F5344CB8AC3E}">
        <p14:creationId xmlns:p14="http://schemas.microsoft.com/office/powerpoint/2010/main" val="215137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5DA5-32BF-4380-8E4E-548B025D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1313"/>
          </a:xfrm>
        </p:spPr>
        <p:txBody>
          <a:bodyPr/>
          <a:lstStyle/>
          <a:p>
            <a:r>
              <a:rPr lang="en-US" b="1" dirty="0"/>
              <a:t>Changing resistors position</a:t>
            </a:r>
            <a:endParaRPr lang="ar-IQ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A6F0B1-C76C-4DBC-BB67-7D092A87E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39" y="1081314"/>
            <a:ext cx="8905921" cy="5248049"/>
          </a:xfrm>
        </p:spPr>
      </p:pic>
    </p:spTree>
    <p:extLst>
      <p:ext uri="{BB962C8B-B14F-4D97-AF65-F5344CB8AC3E}">
        <p14:creationId xmlns:p14="http://schemas.microsoft.com/office/powerpoint/2010/main" val="20157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E5F8-8FC0-4D63-9B75-584BE510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685"/>
          </a:xfrm>
        </p:spPr>
        <p:txBody>
          <a:bodyPr/>
          <a:lstStyle/>
          <a:p>
            <a:r>
              <a:rPr lang="en-US" b="1" dirty="0"/>
              <a:t>Instrumentation</a:t>
            </a: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217B7F-5078-4A69-A58C-071726F5B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1" y="950686"/>
            <a:ext cx="8949582" cy="5226277"/>
          </a:xfrm>
        </p:spPr>
      </p:pic>
    </p:spTree>
    <p:extLst>
      <p:ext uri="{BB962C8B-B14F-4D97-AF65-F5344CB8AC3E}">
        <p14:creationId xmlns:p14="http://schemas.microsoft.com/office/powerpoint/2010/main" val="387760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Series Direct (DC) current circuit</vt:lpstr>
      <vt:lpstr>Introduction </vt:lpstr>
      <vt:lpstr>Series DC Circuit</vt:lpstr>
      <vt:lpstr>Series Resistors</vt:lpstr>
      <vt:lpstr>continue</vt:lpstr>
      <vt:lpstr>Example </vt:lpstr>
      <vt:lpstr>Examples – equal resistors</vt:lpstr>
      <vt:lpstr>Changing resistors position</vt:lpstr>
      <vt:lpstr>Instrumentation </vt:lpstr>
      <vt:lpstr>Series circuit</vt:lpstr>
      <vt:lpstr>Examples </vt:lpstr>
      <vt:lpstr>Examples </vt:lpstr>
      <vt:lpstr>Examples </vt:lpstr>
      <vt:lpstr>Power distribution</vt:lpstr>
      <vt:lpstr>continue</vt:lpstr>
      <vt:lpstr>continue</vt:lpstr>
      <vt:lpstr>Voltage sources in series</vt:lpstr>
      <vt:lpstr>continue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 Direct (DC) current circuit</dc:title>
  <dc:creator>zaid alkarawi</dc:creator>
  <cp:lastModifiedBy>windows 11</cp:lastModifiedBy>
  <cp:revision>5</cp:revision>
  <dcterms:created xsi:type="dcterms:W3CDTF">2022-01-11T16:14:51Z</dcterms:created>
  <dcterms:modified xsi:type="dcterms:W3CDTF">2023-12-17T08:28:36Z</dcterms:modified>
</cp:coreProperties>
</file>