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63" r:id="rId5"/>
    <p:sldId id="264" r:id="rId6"/>
    <p:sldId id="265" r:id="rId7"/>
    <p:sldId id="266" r:id="rId8"/>
    <p:sldId id="258" r:id="rId9"/>
    <p:sldId id="259" r:id="rId10"/>
    <p:sldId id="260" r:id="rId11"/>
    <p:sldId id="267" r:id="rId12"/>
    <p:sldId id="268" r:id="rId13"/>
  </p:sldIdLst>
  <p:sldSz cx="12192000" cy="6858000"/>
  <p:notesSz cx="6858000" cy="9144000"/>
  <p:defaultTextStyle>
    <a:defPPr>
      <a:defRPr lang="ar-IQ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2" autoAdjust="0"/>
    <p:restoredTop sz="94660"/>
  </p:normalViewPr>
  <p:slideViewPr>
    <p:cSldViewPr snapToGrid="0">
      <p:cViewPr varScale="1">
        <p:scale>
          <a:sx n="75" d="100"/>
          <a:sy n="75" d="100"/>
        </p:scale>
        <p:origin x="69" y="10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47DB4-DB68-4477-A0BF-6E4C3E4FC0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3F13A3-F137-46F2-B046-7B2D857038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F90BD1-D116-46A4-BD30-507EFFD73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67ABB-1D80-44F3-9E71-8CFDB28E6124}" type="datetimeFigureOut">
              <a:rPr lang="ar-IQ" smtClean="0"/>
              <a:t>22/07/1443</a:t>
            </a:fld>
            <a:endParaRPr lang="ar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1B99A2-5299-4ACA-8921-2006E3DEB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B17A1A-6BE1-4375-B488-DB7EE688E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D3D0-0178-40DA-82F2-950745C8F1E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23711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C4E99-B73B-45BF-96C5-8D0AA63FD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883B10-D01E-4D10-A007-3F62088BE0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7F59B3-22FA-43AE-B6AB-DB805F90A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67ABB-1D80-44F3-9E71-8CFDB28E6124}" type="datetimeFigureOut">
              <a:rPr lang="ar-IQ" smtClean="0"/>
              <a:t>22/07/1443</a:t>
            </a:fld>
            <a:endParaRPr lang="ar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2462F-0CE9-4DBD-B5D9-B3D41F3B5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D877C-57CC-420A-9EBB-E0A19A632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D3D0-0178-40DA-82F2-950745C8F1E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6395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A9470F-51AE-466B-81C3-0BF8B22B29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097C40-4624-4EB4-B693-0EF3847970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B77D3C-D954-4228-8A86-4AB4D40A4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67ABB-1D80-44F3-9E71-8CFDB28E6124}" type="datetimeFigureOut">
              <a:rPr lang="ar-IQ" smtClean="0"/>
              <a:t>22/07/1443</a:t>
            </a:fld>
            <a:endParaRPr lang="ar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CDCB61-77B5-4880-A6ED-2FAB97C98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D60DB6-9A95-4F48-BB6D-3A266B724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D3D0-0178-40DA-82F2-950745C8F1E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55549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0DC03-1ADD-4813-802B-94AC7AF08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88CD8-6EF4-4D16-B278-798A1BB626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D13C20-AF0A-412B-8CD4-74695F22F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67ABB-1D80-44F3-9E71-8CFDB28E6124}" type="datetimeFigureOut">
              <a:rPr lang="ar-IQ" smtClean="0"/>
              <a:t>22/07/1443</a:t>
            </a:fld>
            <a:endParaRPr lang="ar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426F5E-0D49-4F42-9DB7-07C30E935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585979-2CD1-4F30-9AC8-227CFD85B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D3D0-0178-40DA-82F2-950745C8F1E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85818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C64F8-8ED6-4DD0-AB90-204B738D8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380F5E-27D2-4319-9AEB-52D0CE5F2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AB02D-02BF-4D42-BB25-8C0763F9A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67ABB-1D80-44F3-9E71-8CFDB28E6124}" type="datetimeFigureOut">
              <a:rPr lang="ar-IQ" smtClean="0"/>
              <a:t>22/07/1443</a:t>
            </a:fld>
            <a:endParaRPr lang="ar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84477D-1535-45C0-A4B4-381AFFB19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A0D5CF-C6C6-4C4E-B14A-808D09795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D3D0-0178-40DA-82F2-950745C8F1E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68809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A4FFE-4C37-4C2C-B273-B3326F0E0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423E7-D671-458A-8569-7D420A15ED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C7B9A7-60D0-4D34-A453-DB30BB5827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CCE52C-C1BC-4CFC-A3B6-A92EA3E09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67ABB-1D80-44F3-9E71-8CFDB28E6124}" type="datetimeFigureOut">
              <a:rPr lang="ar-IQ" smtClean="0"/>
              <a:t>22/07/1443</a:t>
            </a:fld>
            <a:endParaRPr lang="ar-IQ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848EDF-4AE3-4990-BE05-AC18631C6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DA52B6-B44A-4E24-B068-1C8B70384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D3D0-0178-40DA-82F2-950745C8F1E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78269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FCEFA-7BA5-407B-94D1-A4661B637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046E94-31A5-4A3A-9B2F-9C8820296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46B69E-8E82-47AE-A7C4-BCF293D395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8235E7-2F97-4801-8156-17E1720A80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26F124-5ECC-432A-B2B6-3D549AD048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339369-0377-4CA9-9478-262B63B80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67ABB-1D80-44F3-9E71-8CFDB28E6124}" type="datetimeFigureOut">
              <a:rPr lang="ar-IQ" smtClean="0"/>
              <a:t>22/07/1443</a:t>
            </a:fld>
            <a:endParaRPr lang="ar-IQ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FB94FE-DA7E-4E1D-8AC3-9EAEE1B48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09AB57-ADD9-4F95-9312-E1E89AE41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D3D0-0178-40DA-82F2-950745C8F1E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24526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27D20-B11E-4265-A8AD-D37A97146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B74BBD-3CB5-4D3F-BE62-D6B6E29FB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67ABB-1D80-44F3-9E71-8CFDB28E6124}" type="datetimeFigureOut">
              <a:rPr lang="ar-IQ" smtClean="0"/>
              <a:t>22/07/1443</a:t>
            </a:fld>
            <a:endParaRPr lang="ar-IQ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006474-0A24-416E-BA77-CBA64EB10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774AE4-C4DD-4BC0-85D1-F60F6C407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D3D0-0178-40DA-82F2-950745C8F1E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95989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B4CE6F-DF91-420D-B22D-620618496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67ABB-1D80-44F3-9E71-8CFDB28E6124}" type="datetimeFigureOut">
              <a:rPr lang="ar-IQ" smtClean="0"/>
              <a:t>22/07/1443</a:t>
            </a:fld>
            <a:endParaRPr lang="ar-IQ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52851D-3C83-4714-A5C8-E43D249D7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A8A87E-EBEF-4230-A781-09C35E606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D3D0-0178-40DA-82F2-950745C8F1E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42066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C1012-832F-421C-B285-55B889604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7127E-FF41-466A-A7D7-754F6F6C8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F5C7C3-3970-454D-8BD2-6631E9E3B8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6D1C38-191E-4807-950C-485533A6C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67ABB-1D80-44F3-9E71-8CFDB28E6124}" type="datetimeFigureOut">
              <a:rPr lang="ar-IQ" smtClean="0"/>
              <a:t>22/07/1443</a:t>
            </a:fld>
            <a:endParaRPr lang="ar-IQ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E612CE-6E96-4652-A6D6-C9824DDC6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FDD39D-7695-447A-9CC4-F66538CA8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D3D0-0178-40DA-82F2-950745C8F1E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11195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28134-F1FC-48F9-9F53-FDB36DDDF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DEA583-EC62-460E-8FCA-DD4B7842D2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1AC170-4A7D-4A76-B428-451FEE937D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C511D1-6B9C-484F-921A-9BFA801F4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67ABB-1D80-44F3-9E71-8CFDB28E6124}" type="datetimeFigureOut">
              <a:rPr lang="ar-IQ" smtClean="0"/>
              <a:t>22/07/1443</a:t>
            </a:fld>
            <a:endParaRPr lang="ar-IQ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DCACD7-EFDA-4545-9367-D937FC53B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0682B6-5857-4EC1-9221-4C440A0C7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D3D0-0178-40DA-82F2-950745C8F1E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62627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D92201-0C05-4CFC-A5A4-64853D11D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574287-CAB1-4BFD-B3D0-54BCF03314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F98B67-CFC2-4A5A-A53F-795FA6372A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67ABB-1D80-44F3-9E71-8CFDB28E6124}" type="datetimeFigureOut">
              <a:rPr lang="ar-IQ" smtClean="0"/>
              <a:t>22/07/1443</a:t>
            </a:fld>
            <a:endParaRPr lang="ar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80F5CB-F9AB-4608-BA6B-72D62F9AF5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EB94-873A-49BB-807B-FA39321932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9D3D0-0178-40DA-82F2-950745C8F1E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22720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646F8-2E70-49E5-8857-881F92661E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Methods of analysis -II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AD805C-E094-4AED-9826-3E315D0096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MESH ANALYSIS</a:t>
            </a:r>
            <a:endParaRPr lang="ar-IQ" sz="5400" b="1" dirty="0"/>
          </a:p>
        </p:txBody>
      </p:sp>
    </p:spTree>
    <p:extLst>
      <p:ext uri="{BB962C8B-B14F-4D97-AF65-F5344CB8AC3E}">
        <p14:creationId xmlns:p14="http://schemas.microsoft.com/office/powerpoint/2010/main" val="4080003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ED1A3-9EB9-4C44-81C4-7C2707087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595085"/>
          </a:xfrm>
        </p:spPr>
        <p:txBody>
          <a:bodyPr>
            <a:normAutofit fontScale="90000"/>
          </a:bodyPr>
          <a:lstStyle/>
          <a:p>
            <a:r>
              <a:rPr lang="en-US" b="1" i="1" dirty="0"/>
              <a:t>continue</a:t>
            </a:r>
            <a:endParaRPr lang="ar-IQ" b="1" i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DC9EAA6-8B1A-4BB9-B93A-CF07F4DBE4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1" y="965200"/>
            <a:ext cx="9353176" cy="5320620"/>
          </a:xfrm>
        </p:spPr>
      </p:pic>
    </p:spTree>
    <p:extLst>
      <p:ext uri="{BB962C8B-B14F-4D97-AF65-F5344CB8AC3E}">
        <p14:creationId xmlns:p14="http://schemas.microsoft.com/office/powerpoint/2010/main" val="895349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CA12C-CF16-4AA0-8004-8BA330B1A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72456"/>
          </a:xfrm>
        </p:spPr>
        <p:txBody>
          <a:bodyPr/>
          <a:lstStyle/>
          <a:p>
            <a:r>
              <a:rPr lang="en-US" b="1" dirty="0"/>
              <a:t>Example</a:t>
            </a:r>
            <a:r>
              <a:rPr lang="en-US" dirty="0"/>
              <a:t> </a:t>
            </a:r>
            <a:endParaRPr lang="ar-IQ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03F9134-C5BA-48DD-A16C-61125F1E06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4344" y="1153886"/>
            <a:ext cx="8113902" cy="5168220"/>
          </a:xfrm>
        </p:spPr>
      </p:pic>
    </p:spTree>
    <p:extLst>
      <p:ext uri="{BB962C8B-B14F-4D97-AF65-F5344CB8AC3E}">
        <p14:creationId xmlns:p14="http://schemas.microsoft.com/office/powerpoint/2010/main" val="3459644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3A13B-BCD0-4EB8-BD56-3A28C5D84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624113"/>
          </a:xfrm>
        </p:spPr>
        <p:txBody>
          <a:bodyPr>
            <a:normAutofit fontScale="90000"/>
          </a:bodyPr>
          <a:lstStyle/>
          <a:p>
            <a:r>
              <a:rPr lang="en-US" b="1" i="1" dirty="0"/>
              <a:t>continue</a:t>
            </a:r>
            <a:endParaRPr lang="ar-IQ" b="1" i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63318EC-5672-449D-AF1F-7764542B62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110344"/>
            <a:ext cx="10025062" cy="5449320"/>
          </a:xfrm>
        </p:spPr>
      </p:pic>
    </p:spTree>
    <p:extLst>
      <p:ext uri="{BB962C8B-B14F-4D97-AF65-F5344CB8AC3E}">
        <p14:creationId xmlns:p14="http://schemas.microsoft.com/office/powerpoint/2010/main" val="2422880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8028D-7127-40A0-8A14-BDC8DAF0D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FF0000"/>
                </a:solidFill>
              </a:rPr>
              <a:t>MESH ANALYSIS</a:t>
            </a:r>
            <a:endParaRPr lang="ar-IQ" b="1" u="sng" dirty="0">
              <a:solidFill>
                <a:srgbClr val="FF00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94F5AED-659D-44C5-A8F9-F84175C673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2289" y="1825625"/>
            <a:ext cx="7787421" cy="4351338"/>
          </a:xfrm>
        </p:spPr>
      </p:pic>
    </p:spTree>
    <p:extLst>
      <p:ext uri="{BB962C8B-B14F-4D97-AF65-F5344CB8AC3E}">
        <p14:creationId xmlns:p14="http://schemas.microsoft.com/office/powerpoint/2010/main" val="314674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71C43-0526-4069-8219-56596FFCB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continue</a:t>
            </a:r>
            <a:endParaRPr lang="ar-IQ" b="1" i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BBF52AC-C5FC-48F5-8C14-C02380CB5B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7685" y="1825625"/>
            <a:ext cx="7376629" cy="4351338"/>
          </a:xfrm>
        </p:spPr>
      </p:pic>
    </p:spTree>
    <p:extLst>
      <p:ext uri="{BB962C8B-B14F-4D97-AF65-F5344CB8AC3E}">
        <p14:creationId xmlns:p14="http://schemas.microsoft.com/office/powerpoint/2010/main" val="2241070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2B39C-3136-4E1C-A252-FEA1F1E6D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94228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Procedure</a:t>
            </a:r>
            <a:r>
              <a:rPr lang="en-US" dirty="0"/>
              <a:t> </a:t>
            </a:r>
            <a:endParaRPr lang="ar-IQ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2E2FF28-7389-45B2-8546-835B03A045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7771" y="994229"/>
            <a:ext cx="9092608" cy="5182734"/>
          </a:xfrm>
        </p:spPr>
      </p:pic>
    </p:spTree>
    <p:extLst>
      <p:ext uri="{BB962C8B-B14F-4D97-AF65-F5344CB8AC3E}">
        <p14:creationId xmlns:p14="http://schemas.microsoft.com/office/powerpoint/2010/main" val="3129724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3F9C6-96D8-4895-BE87-6FB93EBDB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05542"/>
          </a:xfrm>
        </p:spPr>
        <p:txBody>
          <a:bodyPr/>
          <a:lstStyle/>
          <a:p>
            <a:r>
              <a:rPr lang="en-US" b="1" i="1" dirty="0"/>
              <a:t>continue</a:t>
            </a:r>
            <a:endParaRPr lang="ar-IQ" b="1" i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479FB3C-CFE3-4173-AEE0-9F35304995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9430" y="1059543"/>
            <a:ext cx="10098814" cy="5277077"/>
          </a:xfrm>
        </p:spPr>
      </p:pic>
    </p:spTree>
    <p:extLst>
      <p:ext uri="{BB962C8B-B14F-4D97-AF65-F5344CB8AC3E}">
        <p14:creationId xmlns:p14="http://schemas.microsoft.com/office/powerpoint/2010/main" val="264502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0C3A0-A3A5-4CBC-BE37-02FFEDA75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59508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Example</a:t>
            </a:r>
            <a:r>
              <a:rPr lang="en-US" dirty="0"/>
              <a:t> </a:t>
            </a:r>
            <a:endParaRPr lang="ar-IQ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95F80D6-E695-4F1E-8EB5-187B65AC76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2343" y="711200"/>
            <a:ext cx="10138643" cy="5465763"/>
          </a:xfrm>
        </p:spPr>
      </p:pic>
    </p:spTree>
    <p:extLst>
      <p:ext uri="{BB962C8B-B14F-4D97-AF65-F5344CB8AC3E}">
        <p14:creationId xmlns:p14="http://schemas.microsoft.com/office/powerpoint/2010/main" val="2333398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8036E-0E39-4E35-B99E-734438530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681036"/>
          </a:xfrm>
        </p:spPr>
        <p:txBody>
          <a:bodyPr>
            <a:normAutofit fontScale="90000"/>
          </a:bodyPr>
          <a:lstStyle/>
          <a:p>
            <a:r>
              <a:rPr lang="en-US" b="1" i="1" dirty="0"/>
              <a:t>continue</a:t>
            </a:r>
            <a:endParaRPr lang="ar-IQ" b="1" i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B100C28-F6CC-4178-A8B6-4658597763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5086" y="783771"/>
            <a:ext cx="10140861" cy="5393192"/>
          </a:xfrm>
        </p:spPr>
      </p:pic>
    </p:spTree>
    <p:extLst>
      <p:ext uri="{BB962C8B-B14F-4D97-AF65-F5344CB8AC3E}">
        <p14:creationId xmlns:p14="http://schemas.microsoft.com/office/powerpoint/2010/main" val="4102344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9F82F-A528-4006-B8C9-985EC0045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681036"/>
          </a:xfrm>
        </p:spPr>
        <p:txBody>
          <a:bodyPr>
            <a:normAutofit fontScale="90000"/>
          </a:bodyPr>
          <a:lstStyle/>
          <a:p>
            <a:r>
              <a:rPr lang="en-US" b="1" i="1" dirty="0"/>
              <a:t>continue</a:t>
            </a:r>
            <a:endParaRPr lang="ar-IQ" b="1" i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2982C33-124C-4E24-8D8C-398C104871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0686" y="928914"/>
            <a:ext cx="9479554" cy="5248049"/>
          </a:xfrm>
        </p:spPr>
      </p:pic>
    </p:spTree>
    <p:extLst>
      <p:ext uri="{BB962C8B-B14F-4D97-AF65-F5344CB8AC3E}">
        <p14:creationId xmlns:p14="http://schemas.microsoft.com/office/powerpoint/2010/main" val="2408913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158EF-29EF-477C-B141-B2B10E86C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20056"/>
          </a:xfrm>
        </p:spPr>
        <p:txBody>
          <a:bodyPr/>
          <a:lstStyle/>
          <a:p>
            <a:r>
              <a:rPr lang="en-US" b="1" dirty="0"/>
              <a:t>Example </a:t>
            </a:r>
            <a:endParaRPr lang="ar-IQ" b="1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C166B32-E6FD-40DD-A38C-0D59F0B95D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9430" y="1008743"/>
            <a:ext cx="9928006" cy="5168220"/>
          </a:xfrm>
        </p:spPr>
      </p:pic>
    </p:spTree>
    <p:extLst>
      <p:ext uri="{BB962C8B-B14F-4D97-AF65-F5344CB8AC3E}">
        <p14:creationId xmlns:p14="http://schemas.microsoft.com/office/powerpoint/2010/main" val="1454412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19</Words>
  <Application>Microsoft Office PowerPoint</Application>
  <PresentationFormat>Widescreen</PresentationFormat>
  <Paragraphs>13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Methods of analysis -II</vt:lpstr>
      <vt:lpstr>MESH ANALYSIS</vt:lpstr>
      <vt:lpstr>continue</vt:lpstr>
      <vt:lpstr>Procedure </vt:lpstr>
      <vt:lpstr>continue</vt:lpstr>
      <vt:lpstr>Example </vt:lpstr>
      <vt:lpstr>continue</vt:lpstr>
      <vt:lpstr>continue</vt:lpstr>
      <vt:lpstr>Example </vt:lpstr>
      <vt:lpstr>continue</vt:lpstr>
      <vt:lpstr>Example </vt:lpstr>
      <vt:lpstr>continue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Methods of analysis -II</dc:title>
  <dc:creator>zaid alkarawi</dc:creator>
  <cp:lastModifiedBy>zaid alkarawi</cp:lastModifiedBy>
  <cp:revision>2</cp:revision>
  <dcterms:created xsi:type="dcterms:W3CDTF">2022-01-14T21:24:12Z</dcterms:created>
  <dcterms:modified xsi:type="dcterms:W3CDTF">2022-02-23T06:18:26Z</dcterms:modified>
</cp:coreProperties>
</file>