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80" d="100"/>
          <a:sy n="80" d="100"/>
        </p:scale>
        <p:origin x="-106" y="-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2A3B-202F-4BB7-863A-EBD0C9F2E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AE5A9-EE5F-40B2-9355-FB41FEBDF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134A-3F17-45F0-ACAF-334C14AF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4917-A1A0-4D1F-95F5-C8D3B471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E49A-9B2E-4F70-9F4B-50EDE359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3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E910-C3B3-44D2-824D-60F7038B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B4DFE-E148-494D-937E-75C828B3D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5689-3EE9-475F-8D77-FCCA5925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79DF-E9F0-4F09-9639-1D52E6F8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D2EC3-3747-4B42-A448-EA0C0206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676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9C640-2B7A-4F31-95DE-9F6EAB5F4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59F4A-DE89-4DA1-9DDE-BAEECE8E7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4C1A7-598A-4EE3-93F7-BA60E4EC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BC3E-6501-4DA4-BF37-D0392F49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6E84-BFE1-47A8-82EC-93083C52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72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84D8-4612-46F6-872F-59C314F9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02035-3FFD-4402-94D4-1D5C4C8C7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7FF96-E59A-450A-8BD0-9CBE94B7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09E0-4478-460F-9A6C-E1899C22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FCD7D-9F9C-4C09-B153-FFB40742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501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E7B9-607F-4E8E-AA63-B2D3A21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98D04-D726-4611-9C4C-B5F49F460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809F2-B101-46FB-A645-AC161440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0E0D-889F-40F5-BA58-362FBDBA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05CA-4C72-48B7-86B1-F608967A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02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B06-E39C-4386-BC39-0329BB18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9D2B-C86B-4CCC-929B-7C45C99AE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3DD2B-788A-4CB5-8DEB-BBB1A2F9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F5FA8-43A1-46BD-90C9-1B5A13A5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9EA16-CBC7-402F-9999-34A9BCCB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34D9B-32E0-4DA5-96CF-E589A21D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582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A19D-F715-4F73-AF60-8D29E34D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58EB-B672-47D4-9194-FC17F0C5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3703-38D7-404B-AF72-73F6CC45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10AD-5D74-4CE8-841C-29E588238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ECA7-C8E0-437B-9630-4191EF85C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8E0D8-B4F5-4AAB-808F-AB1720AC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10283-78B7-4019-87A8-AF021FB7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48F1D-C97A-4789-BD73-AA34EF02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9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481-EA55-49E0-BD8F-250C1805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A1B78-4CEF-4A1D-8760-4A90BBD4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0E6D3-5262-4782-A34E-7DFF46A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2AD93-6AEE-4554-BCC5-59718170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838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2FE54-F566-413C-8160-0CCB0FF1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E6198-AB00-4AB5-90F5-83C2DF6E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2A929-41D7-4C01-BA5C-158FB47C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20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FA71-C72E-43CF-B439-41669C95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667D-4889-4622-AF25-CCABD546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546FC-648C-4E3D-A59D-B19CAE95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96A6C-62D9-484E-B4F1-8327AD54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9724A-36B3-4DD8-9F5D-998393F7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780CF-ACAF-4E0D-8AE9-7DCD4717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4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D688-6B1B-441A-9217-0A74CEE3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E169E-4652-4773-A647-02B2D8287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274DB-9A16-4A22-9089-E0E9EFE8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01454-1B78-4E07-8006-38BD5478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7AF9C-3269-480C-8BEC-CC7D5AD2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8CBA8-6B97-439D-AD29-A5B852B4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39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E7E02-871D-4752-8529-22938D1B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2EC8B-56CE-427E-BAF9-52CD758AE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EEDB-F907-4B9D-A569-91BB38668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1F00B-1668-4A6C-B3B0-90B990CA3FBC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84A9-F8B5-40E3-8E72-EE24FF83F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DEB7-6DB8-4262-9935-5A8A8C124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0307-CD80-4644-AE29-B264F9C462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09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2CA0-B906-4D62-9E0E-A4A1E9F4D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MEHODS OF ANALSIS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DBA67-E2CA-440B-9329-3C7BA3764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NODEL</a:t>
            </a:r>
            <a:endParaRPr lang="ar-IQ" sz="6000" b="1" dirty="0"/>
          </a:p>
        </p:txBody>
      </p:sp>
    </p:spTree>
    <p:extLst>
      <p:ext uri="{BB962C8B-B14F-4D97-AF65-F5344CB8AC3E}">
        <p14:creationId xmlns:p14="http://schemas.microsoft.com/office/powerpoint/2010/main" val="301026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21BE-DC91-4E28-861B-19900777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377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Nodal analysis</a:t>
            </a:r>
            <a:endParaRPr lang="ar-IQ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F101-1386-438B-8BF7-AC5E84CB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3"/>
            <a:ext cx="10515600" cy="53206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methods introduced thus far have all been to find the currents of the network</a:t>
            </a:r>
          </a:p>
          <a:p>
            <a:r>
              <a:rPr lang="en-US" b="1" dirty="0"/>
              <a:t>We now turn our attention to nodal analysis—a method that provides the </a:t>
            </a:r>
            <a:r>
              <a:rPr lang="en-US" b="1" dirty="0">
                <a:solidFill>
                  <a:srgbClr val="FF0000"/>
                </a:solidFill>
              </a:rPr>
              <a:t>nodal voltages </a:t>
            </a:r>
            <a:r>
              <a:rPr lang="en-US" b="1" dirty="0"/>
              <a:t>of a network</a:t>
            </a:r>
          </a:p>
          <a:p>
            <a:r>
              <a:rPr lang="en-US" b="1" dirty="0"/>
              <a:t>The method is developed through the use of </a:t>
            </a:r>
            <a:r>
              <a:rPr lang="en-US" b="1" dirty="0">
                <a:solidFill>
                  <a:srgbClr val="FF0000"/>
                </a:solidFill>
              </a:rPr>
              <a:t>Kirchhoff’s current law </a:t>
            </a:r>
            <a:r>
              <a:rPr lang="en-US" b="1" dirty="0"/>
              <a:t>in much the same manner as Kirchhoff’s voltage law was used to develop the mesh analysis approach</a:t>
            </a:r>
          </a:p>
          <a:p>
            <a:r>
              <a:rPr lang="en-US" b="1" dirty="0"/>
              <a:t>It is a good practice to select a reference node with zero reference voltage.</a:t>
            </a:r>
          </a:p>
          <a:p>
            <a:r>
              <a:rPr lang="en-US" b="1" dirty="0"/>
              <a:t>All the other voltage levels are then found with respect to this reference level</a:t>
            </a:r>
          </a:p>
          <a:p>
            <a:r>
              <a:rPr lang="en-US" b="1" dirty="0"/>
              <a:t>the number of equations required to solve for all the nodal voltages of a network is 1 less than the total number of independent nodes.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07048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145B-64DC-496B-84E1-76E68FAE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4056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PROCEDURE</a:t>
            </a:r>
            <a:endParaRPr lang="ar-IQ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B0493-C7CD-4DC2-BF0D-70FCCFEC3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372" y="1371600"/>
            <a:ext cx="8305170" cy="4957763"/>
          </a:xfrm>
        </p:spPr>
      </p:pic>
    </p:spTree>
    <p:extLst>
      <p:ext uri="{BB962C8B-B14F-4D97-AF65-F5344CB8AC3E}">
        <p14:creationId xmlns:p14="http://schemas.microsoft.com/office/powerpoint/2010/main" val="334588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D88-8560-4D8A-822B-5C6998DC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5999"/>
          </a:xfrm>
        </p:spPr>
        <p:txBody>
          <a:bodyPr/>
          <a:lstStyle/>
          <a:p>
            <a:r>
              <a:rPr lang="en-US" b="1" dirty="0"/>
              <a:t>EXAMPLE</a:t>
            </a:r>
            <a:endParaRPr lang="ar-IQ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CBB-836C-44AC-8578-5D19EFF95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3BC58-7A8C-4AFD-83B1-382E3CB0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5" y="1690688"/>
            <a:ext cx="10086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6547-5E6A-412C-BE71-EDA788A8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80146-7635-4C06-84C9-8862F3888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71" y="898586"/>
            <a:ext cx="8130535" cy="5298849"/>
          </a:xfrm>
        </p:spPr>
      </p:pic>
    </p:spTree>
    <p:extLst>
      <p:ext uri="{BB962C8B-B14F-4D97-AF65-F5344CB8AC3E}">
        <p14:creationId xmlns:p14="http://schemas.microsoft.com/office/powerpoint/2010/main" val="54534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E956-6E74-40C3-8403-ED6F96F0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6270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 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C5F45-5508-4C53-9860-518FD045B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71" y="1168400"/>
            <a:ext cx="10131789" cy="5008563"/>
          </a:xfrm>
        </p:spPr>
      </p:pic>
    </p:spTree>
    <p:extLst>
      <p:ext uri="{BB962C8B-B14F-4D97-AF65-F5344CB8AC3E}">
        <p14:creationId xmlns:p14="http://schemas.microsoft.com/office/powerpoint/2010/main" val="191974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6B58-8668-4770-A7B7-D10C5E17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1485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C5666-59BC-474E-A974-97A6A6D2B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457" y="1233714"/>
            <a:ext cx="8864721" cy="5095649"/>
          </a:xfrm>
        </p:spPr>
      </p:pic>
    </p:spTree>
    <p:extLst>
      <p:ext uri="{BB962C8B-B14F-4D97-AF65-F5344CB8AC3E}">
        <p14:creationId xmlns:p14="http://schemas.microsoft.com/office/powerpoint/2010/main" val="373041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7866-11D3-47FE-98E9-DC7DC027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Conclusion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17851-D9C7-4335-9474-A49E4C148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457" y="943429"/>
            <a:ext cx="8990502" cy="5233534"/>
          </a:xfrm>
        </p:spPr>
      </p:pic>
    </p:spTree>
    <p:extLst>
      <p:ext uri="{BB962C8B-B14F-4D97-AF65-F5344CB8AC3E}">
        <p14:creationId xmlns:p14="http://schemas.microsoft.com/office/powerpoint/2010/main" val="392154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129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MEHODS OF ANALSIS</vt:lpstr>
      <vt:lpstr>Nodal analysis</vt:lpstr>
      <vt:lpstr>PROCEDURE</vt:lpstr>
      <vt:lpstr>EXAMPLE</vt:lpstr>
      <vt:lpstr>CONTINUE</vt:lpstr>
      <vt:lpstr>Continue </vt:lpstr>
      <vt:lpstr>continue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MEHODS OF ANALSIS</dc:title>
  <dc:creator>zaid alkarawi</dc:creator>
  <cp:lastModifiedBy>zaid alkarawi</cp:lastModifiedBy>
  <cp:revision>3</cp:revision>
  <dcterms:created xsi:type="dcterms:W3CDTF">2022-01-14T21:31:56Z</dcterms:created>
  <dcterms:modified xsi:type="dcterms:W3CDTF">2022-03-13T06:01:47Z</dcterms:modified>
</cp:coreProperties>
</file>