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2CAC-EA76-1376-24DA-4C363DCC0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78C96-35BC-D691-0A29-967013257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CD0EE-F21A-CEC5-E223-1DB6C4B6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D1D3-370E-B438-C0F8-B20B19D5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3B428-B631-C990-3E15-C9DC6E83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D6AB-68CA-E89E-66B7-CD1B9F54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875AA-9F2D-494F-9EAA-96F9BC348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1A5FD-6D1F-02CF-A731-DA1237FC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5FA1D-1973-6731-C382-3DC0CED4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54072-C9B0-E06F-E90B-B66F0B7D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94AB6-E688-EB73-6A8F-9C18FAC1F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675CB-CEED-4944-288B-44745A123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7600D-FCCC-4FF8-B8C2-EF9FD02F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FD078-E81D-F318-69A7-1B2FC8A1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9F4F8-B1C6-B8CC-81DA-35491130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A4AE-DC1B-1EA3-AC5B-072562DB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2B42-150F-1777-B7E4-386F1BD9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7D58-0FF8-E2DF-B227-765D1A2E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7461B-6D2A-CCBF-4005-9B2241DE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E524-D78B-A563-6A91-EAEC34FA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83D5-3AAA-01DA-6DD0-C54D88AD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6A14D-4E99-58DB-70C3-F25F3BD9F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721C-D873-1114-D4F7-39E3555D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624FE-07AF-15F9-491F-0C6E60C0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1E57-CE1B-496F-2D67-6B0CC60C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0512-06F1-6B4B-55C5-DA19913B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07540-BAC1-629E-DE67-91D1D3E85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8FB2-1205-6620-AFD2-3F933B83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6A58A-8162-A0E7-D1ED-97207969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2030-8961-1060-38D3-33C7EC33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CA098-4921-2E66-F2AA-31E73CE1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AAC9-4C49-3F9D-5FC7-5C6A64A3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BA382-FC17-1844-5293-BA7A967C9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0F080-9ECA-FE28-343A-2D0DF97C7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5318F-341E-8184-9A82-619F5ECD7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E64A9-81C4-3033-CB2D-2676AAB49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6DEBA-E137-4EF2-167E-CCEDB79B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4C1DF-CC83-18A4-0434-36F31F8E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5257F-B79E-5709-B83E-4929076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4633-A937-039D-BD4B-A8EF09AC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1E044-F0E6-CF24-2274-C7CE55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49BA-C2F3-E4BC-2FC6-1DFA4785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8DED6-159A-497D-C8C0-EC49BE78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442B9-F90B-BA0E-0C7C-19AC69D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E7FEE-625B-9B9A-D8EF-4AFB9A23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C0529-067A-0401-B3D4-851000A6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D07F-4FE3-2DED-DC16-7BD19A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4C03-B7B0-D3BC-1A13-14FBC5A8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4C75D-E43B-62D4-8DC8-228445C04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3064A-B3E2-0A3E-FDB2-E2B39455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BCA1E-9972-6E17-AC16-727D446E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803CF-233C-C520-5B51-0CD3BD15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7DD9-FB21-316A-A69F-D3449D21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9FE0A-B04A-3176-581D-ED576E469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CC9E0-FC50-AD11-03AD-70D040FFD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356BF-5E71-B59E-99ED-FA4E60D7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61D46-18E0-437F-75EF-394DBDEB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D7DC-3F7C-DC8C-4094-01EE7BA0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18D4B-F647-68A7-1481-31CA6465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6D696-A4E1-03F8-76CA-5F552536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05BA-7F8E-8A48-74BB-65BEA9235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37DC-6C02-4762-BED3-36C35DDEA78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E0CC-BBF4-0CC6-2223-1B3DD03FC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F2A2-7A91-39DD-8EA1-4F3569820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E5C7-3CF3-4E74-BA68-9CB8A828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E189-0B0D-DC3B-9CC4-0CB375283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Lect. 10 -Y-Δ (T-P)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AND Δ-Y (P-T) CONVERSIONS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87CA7-281C-95BC-2294-0F6F31B5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88160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DD5F-A91F-6179-B685-2292CA39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0"/>
            <a:ext cx="11223172" cy="75474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Special case where all the values of a Δ or Y were the same. If RA =RB = RC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17B19D-8230-86F7-9562-3ED868BB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771" y="994229"/>
            <a:ext cx="9318172" cy="5558971"/>
          </a:xfrm>
        </p:spPr>
      </p:pic>
    </p:spTree>
    <p:extLst>
      <p:ext uri="{BB962C8B-B14F-4D97-AF65-F5344CB8AC3E}">
        <p14:creationId xmlns:p14="http://schemas.microsoft.com/office/powerpoint/2010/main" val="42534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5723-C033-2BF1-D1F7-FFF8A290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1028"/>
          </a:xfrm>
        </p:spPr>
        <p:txBody>
          <a:bodyPr/>
          <a:lstStyle/>
          <a:p>
            <a:r>
              <a:rPr lang="en-US" b="1" i="1" dirty="0"/>
              <a:t>Continue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E384D-ADCD-1BE4-D60E-8AF0816CB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033"/>
            <a:ext cx="10515600" cy="5385934"/>
          </a:xfrm>
        </p:spPr>
        <p:txBody>
          <a:bodyPr/>
          <a:lstStyle/>
          <a:p>
            <a:r>
              <a:rPr lang="en-US"/>
              <a:t>The Y and the Δ often appear as shown in Fig. 79. They are then referred to as a tee (T) and a pi (p) network, respectively. The equations used to convert from one form to the other are exactly the same as those developed for the Y and Δ transformation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741BA-9265-282E-68A5-23D0F769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2982459"/>
            <a:ext cx="3381375" cy="286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2664F-1853-D574-7065-33251EC7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4487"/>
            <a:ext cx="34194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5A7B-57A1-D98A-7EA9-0E82E7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913"/>
          </a:xfrm>
        </p:spPr>
        <p:txBody>
          <a:bodyPr/>
          <a:lstStyle/>
          <a:p>
            <a:r>
              <a:rPr lang="en-US" sz="3600" b="1" dirty="0"/>
              <a:t>EXAMPLE- 27 Convert the Δ in Fig. 80 to a </a:t>
            </a:r>
            <a:r>
              <a:rPr lang="en-US" dirty="0"/>
              <a:t>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3EB25B-27DD-F10D-3CE9-D9CF72886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9085" y="1017361"/>
            <a:ext cx="3497943" cy="21989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7FBA3-60CD-3CBB-54C7-CFBDC393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7" y="814161"/>
            <a:ext cx="695325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BFB46F-FFAF-5334-CDCA-83BDD0E5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78" y="2373086"/>
            <a:ext cx="9019721" cy="42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775F5-9A4B-C794-9ED9-AACECBFA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" y="365684"/>
            <a:ext cx="10856687" cy="61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1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BBD26-B1D9-FC81-4410-68ED895C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03"/>
            <a:ext cx="12192000" cy="3634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C28F9-1E15-8FB7-7E14-EF136E0D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6" y="3590323"/>
            <a:ext cx="10820400" cy="31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94F75-786D-975E-34BB-3C057094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" y="635000"/>
            <a:ext cx="7886700" cy="496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18940-82CA-051C-FE96-7C93934B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914" y="635000"/>
            <a:ext cx="4007758" cy="28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3963E-F673-11A6-5D83-BD401F96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1153885"/>
            <a:ext cx="10776857" cy="51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8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80449-0A33-8984-1893-05E41736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6" y="652239"/>
            <a:ext cx="11814628" cy="56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9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08CFE-B01D-B086-5B10-BB2BF4903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63" y="217714"/>
            <a:ext cx="11003365" cy="64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4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C90B5-FCE4-0392-9FF0-87BE32BF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-246743"/>
            <a:ext cx="11408229" cy="414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DF5A7E-F3A9-2CCD-5DC9-281374C6B4B9}"/>
              </a:ext>
            </a:extLst>
          </p:cNvPr>
          <p:cNvSpPr txBox="1"/>
          <p:nvPr/>
        </p:nvSpPr>
        <p:spPr>
          <a:xfrm>
            <a:off x="1197429" y="4148383"/>
            <a:ext cx="7482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 the same with the Δ configuration inserted in place of the Y configuration (and vice versa).</a:t>
            </a:r>
          </a:p>
        </p:txBody>
      </p:sp>
    </p:spTree>
    <p:extLst>
      <p:ext uri="{BB962C8B-B14F-4D97-AF65-F5344CB8AC3E}">
        <p14:creationId xmlns:p14="http://schemas.microsoft.com/office/powerpoint/2010/main" val="202890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E126-51B5-DD1F-23B7-2121E726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085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Developing the equations for converting from Δ to Y, or vice versa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8557-53F3-351E-B20D-F52AAB8D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r>
              <a:rPr lang="en-US" dirty="0"/>
              <a:t>If the two circuits are to be equivalent, the total resistance between any two terminals must be the same. Consider terminals a-c in the Δ-Y configurations in Fig. 78.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E7090-BE1D-726F-2FBB-38349B51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444524"/>
            <a:ext cx="103917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173F-C35A-210F-143C-387B732B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37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Converting  the Δ (RA, RB, RC) to the Y (R1, R2, R3).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497E7-AF0D-2D37-0BA9-B935295E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493" y="1069181"/>
            <a:ext cx="8720364" cy="5171962"/>
          </a:xfrm>
        </p:spPr>
      </p:pic>
    </p:spTree>
    <p:extLst>
      <p:ext uri="{BB962C8B-B14F-4D97-AF65-F5344CB8AC3E}">
        <p14:creationId xmlns:p14="http://schemas.microsoft.com/office/powerpoint/2010/main" val="291845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626C-C7E8-BCDE-0B0D-79608319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7142"/>
          </a:xfrm>
        </p:spPr>
        <p:txBody>
          <a:bodyPr/>
          <a:lstStyle/>
          <a:p>
            <a:r>
              <a:rPr lang="en-US" b="1" i="1" dirty="0"/>
              <a:t>Continue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FDF8F-4011-1F71-2740-2069D4305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830" y="1103085"/>
            <a:ext cx="8326302" cy="5110163"/>
          </a:xfrm>
        </p:spPr>
      </p:pic>
    </p:spTree>
    <p:extLst>
      <p:ext uri="{BB962C8B-B14F-4D97-AF65-F5344CB8AC3E}">
        <p14:creationId xmlns:p14="http://schemas.microsoft.com/office/powerpoint/2010/main" val="123220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61973-6AFD-BDD2-9ACA-42D07FB3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542925"/>
            <a:ext cx="95631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639F-FC4D-F694-F37B-0AEEC453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634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Converting from a Y to a Δ,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AD688-16C1-7820-DF8A-767F3B65B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3"/>
            <a:ext cx="10515600" cy="5320620"/>
          </a:xfrm>
        </p:spPr>
        <p:txBody>
          <a:bodyPr/>
          <a:lstStyle/>
          <a:p>
            <a:r>
              <a:rPr lang="en-US" sz="2000" dirty="0"/>
              <a:t>first divide Eq. (5a) by Eq. (5b):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EB85E-4F5E-1790-D5E7-A57E9990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4" y="1432254"/>
            <a:ext cx="9433605" cy="52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8DAB26-B114-CB99-B714-8A8A80140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0" y="0"/>
            <a:ext cx="9482138" cy="4513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CD398C-A5FD-D02C-BABB-D2376A15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4277405"/>
            <a:ext cx="8504918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218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Office Theme</vt:lpstr>
      <vt:lpstr>Lect. 10 -Y-Δ (T-P)  AND Δ-Y (P-T) CONVERSIONS</vt:lpstr>
      <vt:lpstr>PowerPoint Presentation</vt:lpstr>
      <vt:lpstr>PowerPoint Presentation</vt:lpstr>
      <vt:lpstr>Developing the equations for converting from Δ to Y, or vice versa. </vt:lpstr>
      <vt:lpstr>Converting  the Δ (RA, RB, RC) to the Y (R1, R2, R3).</vt:lpstr>
      <vt:lpstr>Continue </vt:lpstr>
      <vt:lpstr>PowerPoint Presentation</vt:lpstr>
      <vt:lpstr>Converting from a Y to a Δ,</vt:lpstr>
      <vt:lpstr>PowerPoint Presentation</vt:lpstr>
      <vt:lpstr>Special case where all the values of a Δ or Y were the same. If RA =RB = RC</vt:lpstr>
      <vt:lpstr>Continue </vt:lpstr>
      <vt:lpstr>EXAMPLE- 27 Convert the Δ in Fig. 80 to a Y.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Lect. 10 -Y-Δ (T-P)  AND Δ-Y (P-T) CONVERSIONS</dc:title>
  <dc:creator>windows 11</dc:creator>
  <cp:lastModifiedBy>windows 11</cp:lastModifiedBy>
  <cp:revision>4</cp:revision>
  <dcterms:created xsi:type="dcterms:W3CDTF">2023-12-07T17:14:15Z</dcterms:created>
  <dcterms:modified xsi:type="dcterms:W3CDTF">2023-12-07T21:36:53Z</dcterms:modified>
</cp:coreProperties>
</file>