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79" r:id="rId2"/>
    <p:sldId id="257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280" r:id="rId13"/>
    <p:sldId id="281" r:id="rId14"/>
    <p:sldId id="283" r:id="rId15"/>
    <p:sldId id="286" r:id="rId16"/>
    <p:sldId id="287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179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068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66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84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844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698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37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8242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15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77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746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F79F-6EAA-48BF-9FF8-E2750BBCC521}" type="datetimeFigureOut">
              <a:rPr lang="ar-IQ" smtClean="0"/>
              <a:t>07/05/1445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E9BD-D083-4662-B1E8-B3E7DC68B90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005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en-US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8000" b="1" i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Antibiotics</a:t>
            </a:r>
            <a:endParaRPr lang="ar-IQ" sz="8000" b="1" i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12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" y="144658"/>
            <a:ext cx="7967017" cy="59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16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7524792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1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" y="0"/>
            <a:ext cx="9108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" y="0"/>
            <a:ext cx="91425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8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4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04344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08433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4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" y="188640"/>
            <a:ext cx="7908433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2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146"/>
            <a:ext cx="9144000" cy="68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7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" y="116632"/>
            <a:ext cx="7908433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50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4344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4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92075" cy="622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5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" y="0"/>
            <a:ext cx="9136406" cy="682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2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</Words>
  <Application>Microsoft Office PowerPoint</Application>
  <PresentationFormat>عرض على الشاشة (3:4)‏</PresentationFormat>
  <Paragraphs>2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DR.Ahmed Saker 2O14</cp:lastModifiedBy>
  <cp:revision>13</cp:revision>
  <dcterms:created xsi:type="dcterms:W3CDTF">2021-01-06T17:55:01Z</dcterms:created>
  <dcterms:modified xsi:type="dcterms:W3CDTF">2023-11-19T08:40:48Z</dcterms:modified>
</cp:coreProperties>
</file>