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6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7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9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7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4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2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5EAD-6E2B-4059-B1DE-A8BB7EA2F08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B420-E8E2-4863-9D5D-6B8DB9885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4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5400" u="sng" dirty="0" smtClean="0">
                <a:solidFill>
                  <a:srgbClr val="C00000"/>
                </a:solidFill>
              </a:rPr>
              <a:t>المعارضة العلوية  </a:t>
            </a:r>
          </a:p>
          <a:p>
            <a:pPr algn="r"/>
            <a:r>
              <a:rPr lang="ar-IQ" sz="5400" dirty="0" smtClean="0"/>
              <a:t>  </a:t>
            </a:r>
            <a:r>
              <a:rPr lang="ar-IQ" sz="5400" dirty="0"/>
              <a:t>ثورة الحسين بن علي بن </a:t>
            </a:r>
            <a:r>
              <a:rPr lang="ar-IQ" sz="5400" dirty="0" smtClean="0"/>
              <a:t>ابي </a:t>
            </a:r>
          </a:p>
          <a:p>
            <a:pPr algn="r"/>
            <a:r>
              <a:rPr lang="ar-IQ" sz="5400" dirty="0" smtClean="0"/>
              <a:t>طالب </a:t>
            </a:r>
            <a:r>
              <a:rPr lang="ar-IQ" sz="5400" dirty="0"/>
              <a:t>(ع</a:t>
            </a:r>
            <a:r>
              <a:rPr lang="ar-IQ" sz="5400" dirty="0" smtClean="0"/>
              <a:t>)</a:t>
            </a:r>
          </a:p>
          <a:p>
            <a:pPr algn="r"/>
            <a:r>
              <a:rPr lang="ar-IQ" sz="5400" dirty="0" smtClean="0"/>
              <a:t> </a:t>
            </a:r>
            <a:r>
              <a:rPr lang="ar-IQ" sz="5400" dirty="0" smtClean="0"/>
              <a:t>وحركة التوابين </a:t>
            </a:r>
            <a:r>
              <a:rPr lang="ar-IQ" sz="5400" dirty="0" smtClean="0"/>
              <a:t>سنة 65 هـ</a:t>
            </a:r>
            <a:endParaRPr lang="en-US" sz="5400" dirty="0"/>
          </a:p>
          <a:p>
            <a:pPr algn="r"/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363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0"/>
            <a:ext cx="6256841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6600" dirty="0">
                <a:solidFill>
                  <a:srgbClr val="C00000"/>
                </a:solidFill>
              </a:rPr>
              <a:t>حركة عبدالله بن </a:t>
            </a:r>
            <a:r>
              <a:rPr lang="ar-IQ" sz="6600" dirty="0" smtClean="0">
                <a:solidFill>
                  <a:srgbClr val="C00000"/>
                </a:solidFill>
              </a:rPr>
              <a:t>الزبير</a:t>
            </a:r>
          </a:p>
          <a:p>
            <a:endParaRPr lang="ar-IQ" sz="6600" dirty="0" smtClean="0">
              <a:solidFill>
                <a:srgbClr val="C00000"/>
              </a:solidFill>
            </a:endParaRPr>
          </a:p>
          <a:p>
            <a:pPr algn="r"/>
            <a:r>
              <a:rPr lang="ar-IQ" sz="6600" dirty="0"/>
              <a:t>الاسباب والنتائج</a:t>
            </a:r>
            <a:endParaRPr lang="en-US" sz="6600" dirty="0"/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8851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000" dirty="0">
                <a:solidFill>
                  <a:srgbClr val="C00000"/>
                </a:solidFill>
              </a:rPr>
              <a:t>حركة مصعب بن الزبير</a:t>
            </a:r>
            <a:r>
              <a:rPr lang="ar-IQ" sz="6000" dirty="0"/>
              <a:t> وخسارته المعركة امام الخليفة عبد الملك بن مروان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990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73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2021-11-01T16:15:14Z</dcterms:created>
  <dcterms:modified xsi:type="dcterms:W3CDTF">2021-11-01T16:42:01Z</dcterms:modified>
</cp:coreProperties>
</file>