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E0EDF4-F707-4A1C-B199-0CA16CAA0C4E}" type="datetimeFigureOut">
              <a:rPr lang="en-US" smtClean="0"/>
              <a:pPr/>
              <a:t>20/Apr/24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3DE4EEE-2D50-4F37-97B0-0BF5F7DFCB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pull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56676" y="1404178"/>
            <a:ext cx="8987324" cy="56062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Al- </a:t>
            </a:r>
            <a:r>
              <a:rPr lang="en-US" dirty="0" err="1" smtClean="0">
                <a:solidFill>
                  <a:srgbClr val="FF0000"/>
                </a:solidFill>
              </a:rPr>
              <a:t>Maʹmon</a:t>
            </a:r>
            <a:r>
              <a:rPr lang="en-US" dirty="0" smtClean="0">
                <a:solidFill>
                  <a:srgbClr val="FF0000"/>
                </a:solidFill>
              </a:rPr>
              <a:t> University College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Department of English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First  Year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         </a:t>
            </a:r>
            <a:r>
              <a:rPr lang="en-US" sz="9600" dirty="0" smtClean="0">
                <a:solidFill>
                  <a:srgbClr val="FF0000"/>
                </a:solidFill>
              </a:rPr>
              <a:t>Phonetics  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                  </a:t>
            </a:r>
            <a:r>
              <a:rPr lang="en-US" dirty="0" smtClean="0">
                <a:solidFill>
                  <a:srgbClr val="00B0F0"/>
                </a:solidFill>
              </a:rPr>
              <a:t>By</a:t>
            </a:r>
            <a:r>
              <a:rPr lang="en-US" dirty="0" smtClean="0">
                <a:solidFill>
                  <a:srgbClr val="00B0F0"/>
                </a:solidFill>
              </a:rPr>
              <a:t>: </a:t>
            </a:r>
            <a:r>
              <a:rPr lang="en-US" dirty="0" smtClean="0">
                <a:solidFill>
                  <a:srgbClr val="00B0F0"/>
                </a:solidFill>
              </a:rPr>
              <a:t>ASSIST. </a:t>
            </a:r>
            <a:r>
              <a:rPr lang="en-US" dirty="0" smtClean="0">
                <a:solidFill>
                  <a:srgbClr val="00B0F0"/>
                </a:solidFill>
              </a:rPr>
              <a:t>Lect. </a:t>
            </a:r>
            <a:r>
              <a:rPr lang="en-US" dirty="0" err="1" smtClean="0">
                <a:solidFill>
                  <a:srgbClr val="00B0F0"/>
                </a:solidFill>
              </a:rPr>
              <a:t>Husham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Alyasiri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8126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of phonetics: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Articulatory phonetics: deals with the production of sounds by the speech organs.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Acoustic phonetics: deals with the physical properties of sounds by waves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Auditory phonetics: the hearing &amp; perception of sounds as mediated by ear, auditory nerve &amp; brain</a:t>
            </a:r>
          </a:p>
          <a:p>
            <a:endParaRPr lang="en-US" dirty="0"/>
          </a:p>
        </p:txBody>
      </p:sp>
      <p:pic>
        <p:nvPicPr>
          <p:cNvPr id="7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54793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903000"/>
          </a:xfrm>
        </p:spPr>
        <p:txBody>
          <a:bodyPr/>
          <a:lstStyle/>
          <a:p>
            <a:r>
              <a:rPr lang="en-US" dirty="0"/>
              <a:t>The differences between letters and sounds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628800"/>
            <a:ext cx="7516316" cy="305167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Sounds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spoken . Letters are written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Letters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used in writing . They are abstract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symbols or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marks making no noise on paper, while sounds are organized and noisy , distinguished by our ears. used in speech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553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821354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2960" y="836712"/>
            <a:ext cx="7520940" cy="9361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/>
                <a:ea typeface="Calibri"/>
                <a:cs typeface="Arial"/>
              </a:rPr>
              <a:t>IPA symbols for English consonants</a:t>
            </a:r>
            <a:r>
              <a:rPr lang="en-US" sz="2000" dirty="0"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latin typeface="Calibri"/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2960" y="1844824"/>
            <a:ext cx="7520940" cy="283565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Arial"/>
              </a:rPr>
              <a:t>Many IPA symbols represent the same sound that the corresponding English letters do -- [p], [b], [m], [f], [v], [t], [d], [l], [w] -- though even for these you have to be careful. Other symbols are a bit harder.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501156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55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66662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119788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onis\Pictures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28800"/>
            <a:ext cx="6624736" cy="24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otivational Uplifting Cinematic Background Music Royalty Fre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7544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983401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زوايا">
  <a:themeElements>
    <a:clrScheme name="زوايا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زواي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زوايا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</TotalTime>
  <Words>121</Words>
  <Application>Microsoft Office PowerPoint</Application>
  <PresentationFormat>On-screen Show (4:3)</PresentationFormat>
  <Paragraphs>10</Paragraphs>
  <Slides>7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زوايا</vt:lpstr>
      <vt:lpstr>Al- Maʹmon University College  Department of English   First  Year            Phonetics                       By: ASSIST. Lect. Husham Alyasiri  </vt:lpstr>
      <vt:lpstr>Branches of phonetics:</vt:lpstr>
      <vt:lpstr>The differences between letters and sounds</vt:lpstr>
      <vt:lpstr>IPA symbols for English consonants </vt:lpstr>
      <vt:lpstr>Slide 5</vt:lpstr>
      <vt:lpstr>Slide 6</vt:lpstr>
      <vt:lpstr>Slide 7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&amp; Phonology First Stage Morning &amp;Evening Classes</dc:title>
  <dc:creator>DR.Ahmed Saker 2O14</dc:creator>
  <cp:lastModifiedBy>Husham</cp:lastModifiedBy>
  <cp:revision>11</cp:revision>
  <dcterms:created xsi:type="dcterms:W3CDTF">2020-03-28T21:06:09Z</dcterms:created>
  <dcterms:modified xsi:type="dcterms:W3CDTF">2024-04-19T23:43:40Z</dcterms:modified>
</cp:coreProperties>
</file>